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9" d="100"/>
          <a:sy n="69" d="100"/>
        </p:scale>
        <p:origin x="564"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4547A2-FA16-0D48-A9EA-CFD5B7B17B91}" type="doc">
      <dgm:prSet loTypeId="urn:microsoft.com/office/officeart/2005/8/layout/orgChart1" loCatId="" qsTypeId="urn:microsoft.com/office/officeart/2005/8/quickstyle/simple1" qsCatId="simple" csTypeId="urn:microsoft.com/office/officeart/2005/8/colors/colorful3" csCatId="colorful" phldr="1"/>
      <dgm:spPr/>
      <dgm:t>
        <a:bodyPr/>
        <a:lstStyle/>
        <a:p>
          <a:endParaRPr lang="en-US"/>
        </a:p>
      </dgm:t>
    </dgm:pt>
    <dgm:pt modelId="{B31D4ABC-86FC-EC45-AF10-ED09B7C6AECF}">
      <dgm:prSet phldrT="[Text]"/>
      <dgm:spPr/>
      <dgm:t>
        <a:bodyPr/>
        <a:lstStyle/>
        <a:p>
          <a:r>
            <a:rPr lang="en-US" dirty="0"/>
            <a:t>ER Model</a:t>
          </a:r>
        </a:p>
      </dgm:t>
    </dgm:pt>
    <dgm:pt modelId="{E643C34D-E8C2-804A-A39D-A1CECD86C0FC}" type="parTrans" cxnId="{BAD7064C-9CC7-2442-A542-DCE5B06DF8DC}">
      <dgm:prSet/>
      <dgm:spPr/>
      <dgm:t>
        <a:bodyPr/>
        <a:lstStyle/>
        <a:p>
          <a:endParaRPr lang="en-US"/>
        </a:p>
      </dgm:t>
    </dgm:pt>
    <dgm:pt modelId="{0573915C-D179-4540-B6EB-34389AE5DC2C}" type="sibTrans" cxnId="{BAD7064C-9CC7-2442-A542-DCE5B06DF8DC}">
      <dgm:prSet/>
      <dgm:spPr/>
      <dgm:t>
        <a:bodyPr/>
        <a:lstStyle/>
        <a:p>
          <a:endParaRPr lang="en-US"/>
        </a:p>
      </dgm:t>
    </dgm:pt>
    <dgm:pt modelId="{5CFC8015-C257-0C4C-9C68-494CC40F795A}">
      <dgm:prSet phldrT="[Text]"/>
      <dgm:spPr/>
      <dgm:t>
        <a:bodyPr/>
        <a:lstStyle/>
        <a:p>
          <a:r>
            <a:rPr lang="en-US" dirty="0"/>
            <a:t> Entity</a:t>
          </a:r>
        </a:p>
      </dgm:t>
    </dgm:pt>
    <dgm:pt modelId="{B0677D92-6B4E-5B46-877B-DCF65F9B783F}" type="parTrans" cxnId="{6ED1F34B-3731-9542-8DC3-35DB3431AAD5}">
      <dgm:prSet/>
      <dgm:spPr/>
      <dgm:t>
        <a:bodyPr/>
        <a:lstStyle/>
        <a:p>
          <a:endParaRPr lang="en-US"/>
        </a:p>
      </dgm:t>
    </dgm:pt>
    <dgm:pt modelId="{DE934D5C-D253-3B45-9A5D-7DC541339194}" type="sibTrans" cxnId="{6ED1F34B-3731-9542-8DC3-35DB3431AAD5}">
      <dgm:prSet/>
      <dgm:spPr/>
      <dgm:t>
        <a:bodyPr/>
        <a:lstStyle/>
        <a:p>
          <a:endParaRPr lang="en-US"/>
        </a:p>
      </dgm:t>
    </dgm:pt>
    <dgm:pt modelId="{7E493D4C-C399-AA41-92A5-86A3493F4898}">
      <dgm:prSet phldrT="[Text]"/>
      <dgm:spPr/>
      <dgm:t>
        <a:bodyPr/>
        <a:lstStyle/>
        <a:p>
          <a:r>
            <a:rPr lang="en-US" dirty="0"/>
            <a:t>Attribute</a:t>
          </a:r>
        </a:p>
      </dgm:t>
    </dgm:pt>
    <dgm:pt modelId="{D903081A-9260-D144-B6FA-E950FA68FE71}" type="parTrans" cxnId="{551CB73C-2D96-C740-9A40-24CC9C8F06CF}">
      <dgm:prSet/>
      <dgm:spPr/>
      <dgm:t>
        <a:bodyPr/>
        <a:lstStyle/>
        <a:p>
          <a:endParaRPr lang="en-US"/>
        </a:p>
      </dgm:t>
    </dgm:pt>
    <dgm:pt modelId="{99FFA6BD-F990-124C-9839-2EC6F9CB8B75}" type="sibTrans" cxnId="{551CB73C-2D96-C740-9A40-24CC9C8F06CF}">
      <dgm:prSet/>
      <dgm:spPr/>
      <dgm:t>
        <a:bodyPr/>
        <a:lstStyle/>
        <a:p>
          <a:endParaRPr lang="en-US"/>
        </a:p>
      </dgm:t>
    </dgm:pt>
    <dgm:pt modelId="{E34E7699-D24C-7F4D-9BEF-B397CC7F0088}">
      <dgm:prSet phldrT="[Text]"/>
      <dgm:spPr/>
      <dgm:t>
        <a:bodyPr/>
        <a:lstStyle/>
        <a:p>
          <a:r>
            <a:rPr lang="en-US" dirty="0"/>
            <a:t>Relationship</a:t>
          </a:r>
        </a:p>
      </dgm:t>
    </dgm:pt>
    <dgm:pt modelId="{5768476D-547C-3D4C-AB89-AD03C341EFC8}" type="parTrans" cxnId="{184A6466-3465-0D49-A32B-4EA5195BFFD2}">
      <dgm:prSet/>
      <dgm:spPr/>
      <dgm:t>
        <a:bodyPr/>
        <a:lstStyle/>
        <a:p>
          <a:endParaRPr lang="en-US"/>
        </a:p>
      </dgm:t>
    </dgm:pt>
    <dgm:pt modelId="{7E2BFDC8-F16B-DD4D-99D2-15DBE73A5604}" type="sibTrans" cxnId="{184A6466-3465-0D49-A32B-4EA5195BFFD2}">
      <dgm:prSet/>
      <dgm:spPr/>
      <dgm:t>
        <a:bodyPr/>
        <a:lstStyle/>
        <a:p>
          <a:endParaRPr lang="en-US"/>
        </a:p>
      </dgm:t>
    </dgm:pt>
    <dgm:pt modelId="{2787FED1-3C1D-184B-8EC9-06756D651530}">
      <dgm:prSet/>
      <dgm:spPr/>
      <dgm:t>
        <a:bodyPr/>
        <a:lstStyle/>
        <a:p>
          <a:r>
            <a:rPr lang="en-US" dirty="0"/>
            <a:t>Weak Entity</a:t>
          </a:r>
        </a:p>
      </dgm:t>
    </dgm:pt>
    <dgm:pt modelId="{CD4EA532-686E-3248-A9A6-780C8374020C}" type="parTrans" cxnId="{7A71AE39-9C52-374A-A2B3-BBA0249F3A85}">
      <dgm:prSet/>
      <dgm:spPr/>
      <dgm:t>
        <a:bodyPr/>
        <a:lstStyle/>
        <a:p>
          <a:endParaRPr lang="en-US"/>
        </a:p>
      </dgm:t>
    </dgm:pt>
    <dgm:pt modelId="{D44E166D-B9F1-E04C-AEC5-2DBDA83E4AC9}" type="sibTrans" cxnId="{7A71AE39-9C52-374A-A2B3-BBA0249F3A85}">
      <dgm:prSet/>
      <dgm:spPr/>
      <dgm:t>
        <a:bodyPr/>
        <a:lstStyle/>
        <a:p>
          <a:endParaRPr lang="en-US"/>
        </a:p>
      </dgm:t>
    </dgm:pt>
    <dgm:pt modelId="{60AD03BB-377D-C940-882C-0D77642FBB0C}">
      <dgm:prSet/>
      <dgm:spPr/>
      <dgm:t>
        <a:bodyPr/>
        <a:lstStyle/>
        <a:p>
          <a:r>
            <a:rPr lang="en-US" dirty="0"/>
            <a:t>Key</a:t>
          </a:r>
        </a:p>
      </dgm:t>
    </dgm:pt>
    <dgm:pt modelId="{0F609FA6-355F-7243-8023-00AC1FEE6FED}" type="parTrans" cxnId="{1F3034B0-58A0-F646-AB7B-E2ABF0DFAB30}">
      <dgm:prSet/>
      <dgm:spPr/>
      <dgm:t>
        <a:bodyPr/>
        <a:lstStyle/>
        <a:p>
          <a:endParaRPr lang="en-US"/>
        </a:p>
      </dgm:t>
    </dgm:pt>
    <dgm:pt modelId="{3FE50C58-C143-A94B-9AF1-D973CC2ED149}" type="sibTrans" cxnId="{1F3034B0-58A0-F646-AB7B-E2ABF0DFAB30}">
      <dgm:prSet/>
      <dgm:spPr/>
      <dgm:t>
        <a:bodyPr/>
        <a:lstStyle/>
        <a:p>
          <a:endParaRPr lang="en-US"/>
        </a:p>
      </dgm:t>
    </dgm:pt>
    <dgm:pt modelId="{F1044EA7-801C-B545-8850-70C6D8615391}">
      <dgm:prSet/>
      <dgm:spPr/>
      <dgm:t>
        <a:bodyPr/>
        <a:lstStyle/>
        <a:p>
          <a:r>
            <a:rPr lang="en-US" dirty="0"/>
            <a:t>Composite</a:t>
          </a:r>
        </a:p>
      </dgm:t>
    </dgm:pt>
    <dgm:pt modelId="{F7982C73-3926-064C-A574-1E431D549D13}" type="parTrans" cxnId="{04E6F30E-A0E1-DD42-82E5-E5B8FD74CDF1}">
      <dgm:prSet/>
      <dgm:spPr/>
      <dgm:t>
        <a:bodyPr/>
        <a:lstStyle/>
        <a:p>
          <a:endParaRPr lang="en-US"/>
        </a:p>
      </dgm:t>
    </dgm:pt>
    <dgm:pt modelId="{BF16CD0D-8C12-F046-8E23-8CB11F0E5886}" type="sibTrans" cxnId="{04E6F30E-A0E1-DD42-82E5-E5B8FD74CDF1}">
      <dgm:prSet/>
      <dgm:spPr/>
      <dgm:t>
        <a:bodyPr/>
        <a:lstStyle/>
        <a:p>
          <a:endParaRPr lang="en-US"/>
        </a:p>
      </dgm:t>
    </dgm:pt>
    <dgm:pt modelId="{484BD6BB-756D-3E4F-9CDC-5C0E83DD7BFE}">
      <dgm:prSet/>
      <dgm:spPr/>
      <dgm:t>
        <a:bodyPr/>
        <a:lstStyle/>
        <a:p>
          <a:r>
            <a:rPr lang="en-US" dirty="0"/>
            <a:t>Multivalued</a:t>
          </a:r>
        </a:p>
      </dgm:t>
    </dgm:pt>
    <dgm:pt modelId="{A23E78B3-8047-A441-A0C5-8E87095C0F5B}" type="parTrans" cxnId="{21BD5F0E-0565-B341-9F4A-4BF6D28D4448}">
      <dgm:prSet/>
      <dgm:spPr/>
      <dgm:t>
        <a:bodyPr/>
        <a:lstStyle/>
        <a:p>
          <a:endParaRPr lang="en-US"/>
        </a:p>
      </dgm:t>
    </dgm:pt>
    <dgm:pt modelId="{525B67F3-0D59-644D-8CE1-CED71D0F3DCD}" type="sibTrans" cxnId="{21BD5F0E-0565-B341-9F4A-4BF6D28D4448}">
      <dgm:prSet/>
      <dgm:spPr/>
      <dgm:t>
        <a:bodyPr/>
        <a:lstStyle/>
        <a:p>
          <a:endParaRPr lang="en-US"/>
        </a:p>
      </dgm:t>
    </dgm:pt>
    <dgm:pt modelId="{EA5BE2C7-A7D2-D542-A215-9F5C0F44C23C}">
      <dgm:prSet/>
      <dgm:spPr/>
      <dgm:t>
        <a:bodyPr/>
        <a:lstStyle/>
        <a:p>
          <a:r>
            <a:rPr lang="en-US" dirty="0"/>
            <a:t>Derived</a:t>
          </a:r>
        </a:p>
      </dgm:t>
    </dgm:pt>
    <dgm:pt modelId="{535757C6-8594-C041-9A44-D1A2359BB0A0}" type="parTrans" cxnId="{DA0C7F88-AC74-7B45-A541-C877D303FE29}">
      <dgm:prSet/>
      <dgm:spPr/>
      <dgm:t>
        <a:bodyPr/>
        <a:lstStyle/>
        <a:p>
          <a:endParaRPr lang="en-US"/>
        </a:p>
      </dgm:t>
    </dgm:pt>
    <dgm:pt modelId="{9F5F5D2A-EFC2-EA4F-B8B1-34CCF754AA47}" type="sibTrans" cxnId="{DA0C7F88-AC74-7B45-A541-C877D303FE29}">
      <dgm:prSet/>
      <dgm:spPr/>
      <dgm:t>
        <a:bodyPr/>
        <a:lstStyle/>
        <a:p>
          <a:endParaRPr lang="en-US"/>
        </a:p>
      </dgm:t>
    </dgm:pt>
    <dgm:pt modelId="{CB0330BD-41BD-D847-93E2-E7D418786C43}">
      <dgm:prSet/>
      <dgm:spPr/>
      <dgm:t>
        <a:bodyPr/>
        <a:lstStyle/>
        <a:p>
          <a:r>
            <a:rPr lang="en-US" dirty="0"/>
            <a:t>One to One</a:t>
          </a:r>
        </a:p>
      </dgm:t>
    </dgm:pt>
    <dgm:pt modelId="{5C3E63AB-8639-184A-8EE1-344EFA45E168}" type="parTrans" cxnId="{AB8E6721-1959-DD42-B5AF-76B3B9AD0A16}">
      <dgm:prSet/>
      <dgm:spPr/>
      <dgm:t>
        <a:bodyPr/>
        <a:lstStyle/>
        <a:p>
          <a:endParaRPr lang="en-US"/>
        </a:p>
      </dgm:t>
    </dgm:pt>
    <dgm:pt modelId="{A65C2DBB-522A-4E4D-A8B3-C46FAFE52B16}" type="sibTrans" cxnId="{AB8E6721-1959-DD42-B5AF-76B3B9AD0A16}">
      <dgm:prSet/>
      <dgm:spPr/>
      <dgm:t>
        <a:bodyPr/>
        <a:lstStyle/>
        <a:p>
          <a:endParaRPr lang="en-US"/>
        </a:p>
      </dgm:t>
    </dgm:pt>
    <dgm:pt modelId="{88686A1D-9141-6F4D-82E0-2840FBB4E4C4}">
      <dgm:prSet/>
      <dgm:spPr/>
      <dgm:t>
        <a:bodyPr/>
        <a:lstStyle/>
        <a:p>
          <a:r>
            <a:rPr lang="en-US" dirty="0"/>
            <a:t>One to Many</a:t>
          </a:r>
        </a:p>
      </dgm:t>
    </dgm:pt>
    <dgm:pt modelId="{5BBE6664-EBB9-A346-8BF5-D46CF210CF7A}" type="parTrans" cxnId="{60DF6F72-5BBE-7B40-A4F9-E4CCA4256739}">
      <dgm:prSet/>
      <dgm:spPr/>
      <dgm:t>
        <a:bodyPr/>
        <a:lstStyle/>
        <a:p>
          <a:endParaRPr lang="en-US"/>
        </a:p>
      </dgm:t>
    </dgm:pt>
    <dgm:pt modelId="{836E189A-EFB5-C442-BAA6-47FA6D4F5CA3}" type="sibTrans" cxnId="{60DF6F72-5BBE-7B40-A4F9-E4CCA4256739}">
      <dgm:prSet/>
      <dgm:spPr/>
      <dgm:t>
        <a:bodyPr/>
        <a:lstStyle/>
        <a:p>
          <a:endParaRPr lang="en-US"/>
        </a:p>
      </dgm:t>
    </dgm:pt>
    <dgm:pt modelId="{1157DABF-5A10-EB40-BE0A-0D0740819DC0}">
      <dgm:prSet/>
      <dgm:spPr/>
      <dgm:t>
        <a:bodyPr/>
        <a:lstStyle/>
        <a:p>
          <a:r>
            <a:rPr lang="en-US" dirty="0"/>
            <a:t>Many to One</a:t>
          </a:r>
        </a:p>
      </dgm:t>
    </dgm:pt>
    <dgm:pt modelId="{663B3799-45E5-1042-AD28-FFA7D93C9377}" type="parTrans" cxnId="{DF458216-E11B-9B45-B584-486315C4C69A}">
      <dgm:prSet/>
      <dgm:spPr/>
      <dgm:t>
        <a:bodyPr/>
        <a:lstStyle/>
        <a:p>
          <a:endParaRPr lang="en-US"/>
        </a:p>
      </dgm:t>
    </dgm:pt>
    <dgm:pt modelId="{CB9A0651-67D7-0F41-9521-4FF2E2661823}" type="sibTrans" cxnId="{DF458216-E11B-9B45-B584-486315C4C69A}">
      <dgm:prSet/>
      <dgm:spPr/>
      <dgm:t>
        <a:bodyPr/>
        <a:lstStyle/>
        <a:p>
          <a:endParaRPr lang="en-US"/>
        </a:p>
      </dgm:t>
    </dgm:pt>
    <dgm:pt modelId="{A6B503C9-85B7-FB4A-AB6D-9E508C2B3AFD}">
      <dgm:prSet/>
      <dgm:spPr/>
      <dgm:t>
        <a:bodyPr/>
        <a:lstStyle/>
        <a:p>
          <a:r>
            <a:rPr lang="en-US" dirty="0"/>
            <a:t>Many to Many</a:t>
          </a:r>
        </a:p>
      </dgm:t>
    </dgm:pt>
    <dgm:pt modelId="{544C93F3-76E0-9540-A941-F5F354C9CF61}" type="parTrans" cxnId="{B7D8F247-71CD-B348-BBFC-8F7B45DF4231}">
      <dgm:prSet/>
      <dgm:spPr/>
      <dgm:t>
        <a:bodyPr/>
        <a:lstStyle/>
        <a:p>
          <a:endParaRPr lang="en-US"/>
        </a:p>
      </dgm:t>
    </dgm:pt>
    <dgm:pt modelId="{1B784B73-CAC4-134B-B398-7356AA955B32}" type="sibTrans" cxnId="{B7D8F247-71CD-B348-BBFC-8F7B45DF4231}">
      <dgm:prSet/>
      <dgm:spPr/>
      <dgm:t>
        <a:bodyPr/>
        <a:lstStyle/>
        <a:p>
          <a:endParaRPr lang="en-US"/>
        </a:p>
      </dgm:t>
    </dgm:pt>
    <dgm:pt modelId="{89976DA1-857A-2E42-A7AE-AA32F4E4136D}" type="pres">
      <dgm:prSet presAssocID="{4B4547A2-FA16-0D48-A9EA-CFD5B7B17B91}" presName="hierChild1" presStyleCnt="0">
        <dgm:presLayoutVars>
          <dgm:orgChart val="1"/>
          <dgm:chPref val="1"/>
          <dgm:dir/>
          <dgm:animOne val="branch"/>
          <dgm:animLvl val="lvl"/>
          <dgm:resizeHandles/>
        </dgm:presLayoutVars>
      </dgm:prSet>
      <dgm:spPr/>
      <dgm:t>
        <a:bodyPr/>
        <a:lstStyle/>
        <a:p>
          <a:endParaRPr lang="en-US"/>
        </a:p>
      </dgm:t>
    </dgm:pt>
    <dgm:pt modelId="{0DA7BECC-085E-8449-94C3-D55FF2EBD47E}" type="pres">
      <dgm:prSet presAssocID="{B31D4ABC-86FC-EC45-AF10-ED09B7C6AECF}" presName="hierRoot1" presStyleCnt="0">
        <dgm:presLayoutVars>
          <dgm:hierBranch val="init"/>
        </dgm:presLayoutVars>
      </dgm:prSet>
      <dgm:spPr/>
    </dgm:pt>
    <dgm:pt modelId="{9D08E277-862F-2646-A8AD-332FDE0C863E}" type="pres">
      <dgm:prSet presAssocID="{B31D4ABC-86FC-EC45-AF10-ED09B7C6AECF}" presName="rootComposite1" presStyleCnt="0"/>
      <dgm:spPr/>
    </dgm:pt>
    <dgm:pt modelId="{6157D2FF-0E3B-8B42-8702-509C7D0942B1}" type="pres">
      <dgm:prSet presAssocID="{B31D4ABC-86FC-EC45-AF10-ED09B7C6AECF}" presName="rootText1" presStyleLbl="node0" presStyleIdx="0" presStyleCnt="1" custScaleX="508891">
        <dgm:presLayoutVars>
          <dgm:chPref val="3"/>
        </dgm:presLayoutVars>
      </dgm:prSet>
      <dgm:spPr/>
      <dgm:t>
        <a:bodyPr/>
        <a:lstStyle/>
        <a:p>
          <a:endParaRPr lang="en-US"/>
        </a:p>
      </dgm:t>
    </dgm:pt>
    <dgm:pt modelId="{BBA25BCC-B564-8E48-A188-C43DAB156CAA}" type="pres">
      <dgm:prSet presAssocID="{B31D4ABC-86FC-EC45-AF10-ED09B7C6AECF}" presName="rootConnector1" presStyleLbl="node1" presStyleIdx="0" presStyleCnt="0"/>
      <dgm:spPr/>
      <dgm:t>
        <a:bodyPr/>
        <a:lstStyle/>
        <a:p>
          <a:endParaRPr lang="en-US"/>
        </a:p>
      </dgm:t>
    </dgm:pt>
    <dgm:pt modelId="{444BEF9A-E7A5-944E-B37D-94851FDFD115}" type="pres">
      <dgm:prSet presAssocID="{B31D4ABC-86FC-EC45-AF10-ED09B7C6AECF}" presName="hierChild2" presStyleCnt="0"/>
      <dgm:spPr/>
    </dgm:pt>
    <dgm:pt modelId="{AC823CCF-C7E5-D640-A088-1A99DDBF6954}" type="pres">
      <dgm:prSet presAssocID="{B0677D92-6B4E-5B46-877B-DCF65F9B783F}" presName="Name37" presStyleLbl="parChTrans1D2" presStyleIdx="0" presStyleCnt="3"/>
      <dgm:spPr/>
      <dgm:t>
        <a:bodyPr/>
        <a:lstStyle/>
        <a:p>
          <a:endParaRPr lang="en-US"/>
        </a:p>
      </dgm:t>
    </dgm:pt>
    <dgm:pt modelId="{C21596D4-FBAB-D04D-A911-B342F665F0ED}" type="pres">
      <dgm:prSet presAssocID="{5CFC8015-C257-0C4C-9C68-494CC40F795A}" presName="hierRoot2" presStyleCnt="0">
        <dgm:presLayoutVars>
          <dgm:hierBranch val="init"/>
        </dgm:presLayoutVars>
      </dgm:prSet>
      <dgm:spPr/>
    </dgm:pt>
    <dgm:pt modelId="{89DBCD41-B503-0E46-84C9-B50106B04916}" type="pres">
      <dgm:prSet presAssocID="{5CFC8015-C257-0C4C-9C68-494CC40F795A}" presName="rootComposite" presStyleCnt="0"/>
      <dgm:spPr/>
    </dgm:pt>
    <dgm:pt modelId="{8B354173-5B60-7342-9BEE-0CFBDCDF8680}" type="pres">
      <dgm:prSet presAssocID="{5CFC8015-C257-0C4C-9C68-494CC40F795A}" presName="rootText" presStyleLbl="node2" presStyleIdx="0" presStyleCnt="3" custScaleX="166168" custLinFactX="-56469" custLinFactNeighborX="-100000" custLinFactNeighborY="-2028">
        <dgm:presLayoutVars>
          <dgm:chPref val="3"/>
        </dgm:presLayoutVars>
      </dgm:prSet>
      <dgm:spPr/>
      <dgm:t>
        <a:bodyPr/>
        <a:lstStyle/>
        <a:p>
          <a:endParaRPr lang="en-US"/>
        </a:p>
      </dgm:t>
    </dgm:pt>
    <dgm:pt modelId="{DE13644D-8A67-114A-B0E3-2A9DC8B53C3B}" type="pres">
      <dgm:prSet presAssocID="{5CFC8015-C257-0C4C-9C68-494CC40F795A}" presName="rootConnector" presStyleLbl="node2" presStyleIdx="0" presStyleCnt="3"/>
      <dgm:spPr/>
      <dgm:t>
        <a:bodyPr/>
        <a:lstStyle/>
        <a:p>
          <a:endParaRPr lang="en-US"/>
        </a:p>
      </dgm:t>
    </dgm:pt>
    <dgm:pt modelId="{15B32FDE-4375-E64B-9056-6722EF016BB4}" type="pres">
      <dgm:prSet presAssocID="{5CFC8015-C257-0C4C-9C68-494CC40F795A}" presName="hierChild4" presStyleCnt="0"/>
      <dgm:spPr/>
    </dgm:pt>
    <dgm:pt modelId="{6E51E426-CDE9-894A-B209-60D92EE22A2C}" type="pres">
      <dgm:prSet presAssocID="{CD4EA532-686E-3248-A9A6-780C8374020C}" presName="Name37" presStyleLbl="parChTrans1D3" presStyleIdx="0" presStyleCnt="9"/>
      <dgm:spPr/>
      <dgm:t>
        <a:bodyPr/>
        <a:lstStyle/>
        <a:p>
          <a:endParaRPr lang="en-US"/>
        </a:p>
      </dgm:t>
    </dgm:pt>
    <dgm:pt modelId="{3AAFCA9E-3A7B-A64C-A40F-61CC934126D3}" type="pres">
      <dgm:prSet presAssocID="{2787FED1-3C1D-184B-8EC9-06756D651530}" presName="hierRoot2" presStyleCnt="0">
        <dgm:presLayoutVars>
          <dgm:hierBranch val="init"/>
        </dgm:presLayoutVars>
      </dgm:prSet>
      <dgm:spPr/>
    </dgm:pt>
    <dgm:pt modelId="{0B34A737-D724-754F-B1BD-2F973A6EA98B}" type="pres">
      <dgm:prSet presAssocID="{2787FED1-3C1D-184B-8EC9-06756D651530}" presName="rootComposite" presStyleCnt="0"/>
      <dgm:spPr/>
    </dgm:pt>
    <dgm:pt modelId="{B8810906-A477-3B46-82B2-887800CA63C9}" type="pres">
      <dgm:prSet presAssocID="{2787FED1-3C1D-184B-8EC9-06756D651530}" presName="rootText" presStyleLbl="node3" presStyleIdx="0" presStyleCnt="9" custScaleX="145397" custLinFactX="-38080" custLinFactNeighborX="-100000" custLinFactNeighborY="12574">
        <dgm:presLayoutVars>
          <dgm:chPref val="3"/>
        </dgm:presLayoutVars>
      </dgm:prSet>
      <dgm:spPr/>
      <dgm:t>
        <a:bodyPr/>
        <a:lstStyle/>
        <a:p>
          <a:endParaRPr lang="en-US"/>
        </a:p>
      </dgm:t>
    </dgm:pt>
    <dgm:pt modelId="{D5944730-FC03-9B46-990F-5F9C16D8D779}" type="pres">
      <dgm:prSet presAssocID="{2787FED1-3C1D-184B-8EC9-06756D651530}" presName="rootConnector" presStyleLbl="node3" presStyleIdx="0" presStyleCnt="9"/>
      <dgm:spPr/>
      <dgm:t>
        <a:bodyPr/>
        <a:lstStyle/>
        <a:p>
          <a:endParaRPr lang="en-US"/>
        </a:p>
      </dgm:t>
    </dgm:pt>
    <dgm:pt modelId="{9E763AA9-0660-8041-826F-CBA81C4B1C43}" type="pres">
      <dgm:prSet presAssocID="{2787FED1-3C1D-184B-8EC9-06756D651530}" presName="hierChild4" presStyleCnt="0"/>
      <dgm:spPr/>
    </dgm:pt>
    <dgm:pt modelId="{21289F85-2E45-7542-ADDE-DE2C525BBE3A}" type="pres">
      <dgm:prSet presAssocID="{2787FED1-3C1D-184B-8EC9-06756D651530}" presName="hierChild5" presStyleCnt="0"/>
      <dgm:spPr/>
    </dgm:pt>
    <dgm:pt modelId="{7C5E8DA8-357C-B349-B120-F4CEACEA740B}" type="pres">
      <dgm:prSet presAssocID="{5CFC8015-C257-0C4C-9C68-494CC40F795A}" presName="hierChild5" presStyleCnt="0"/>
      <dgm:spPr/>
    </dgm:pt>
    <dgm:pt modelId="{851B7052-BF7B-CD48-A8FB-E2D6B7B39709}" type="pres">
      <dgm:prSet presAssocID="{D903081A-9260-D144-B6FA-E950FA68FE71}" presName="Name37" presStyleLbl="parChTrans1D2" presStyleIdx="1" presStyleCnt="3"/>
      <dgm:spPr/>
      <dgm:t>
        <a:bodyPr/>
        <a:lstStyle/>
        <a:p>
          <a:endParaRPr lang="en-US"/>
        </a:p>
      </dgm:t>
    </dgm:pt>
    <dgm:pt modelId="{C1745EB7-D742-104E-B1B2-EAFF15C36DC5}" type="pres">
      <dgm:prSet presAssocID="{7E493D4C-C399-AA41-92A5-86A3493F4898}" presName="hierRoot2" presStyleCnt="0">
        <dgm:presLayoutVars>
          <dgm:hierBranch val="init"/>
        </dgm:presLayoutVars>
      </dgm:prSet>
      <dgm:spPr/>
    </dgm:pt>
    <dgm:pt modelId="{E08C1B88-00A3-074A-849D-D7356835A22B}" type="pres">
      <dgm:prSet presAssocID="{7E493D4C-C399-AA41-92A5-86A3493F4898}" presName="rootComposite" presStyleCnt="0"/>
      <dgm:spPr/>
    </dgm:pt>
    <dgm:pt modelId="{59D04587-982C-FB44-8332-27B2301FB8E5}" type="pres">
      <dgm:prSet presAssocID="{7E493D4C-C399-AA41-92A5-86A3493F4898}" presName="rootText" presStyleLbl="node2" presStyleIdx="1" presStyleCnt="3" custScaleX="166168">
        <dgm:presLayoutVars>
          <dgm:chPref val="3"/>
        </dgm:presLayoutVars>
      </dgm:prSet>
      <dgm:spPr/>
      <dgm:t>
        <a:bodyPr/>
        <a:lstStyle/>
        <a:p>
          <a:endParaRPr lang="en-US"/>
        </a:p>
      </dgm:t>
    </dgm:pt>
    <dgm:pt modelId="{E6FE5875-687A-7A4B-A05B-9B7ADB50BDB9}" type="pres">
      <dgm:prSet presAssocID="{7E493D4C-C399-AA41-92A5-86A3493F4898}" presName="rootConnector" presStyleLbl="node2" presStyleIdx="1" presStyleCnt="3"/>
      <dgm:spPr/>
      <dgm:t>
        <a:bodyPr/>
        <a:lstStyle/>
        <a:p>
          <a:endParaRPr lang="en-US"/>
        </a:p>
      </dgm:t>
    </dgm:pt>
    <dgm:pt modelId="{6F13D73B-91FC-DA4B-83C9-B3B34890A625}" type="pres">
      <dgm:prSet presAssocID="{7E493D4C-C399-AA41-92A5-86A3493F4898}" presName="hierChild4" presStyleCnt="0"/>
      <dgm:spPr/>
    </dgm:pt>
    <dgm:pt modelId="{0AFC5F81-9A0D-EB41-9119-E1983380A2C9}" type="pres">
      <dgm:prSet presAssocID="{0F609FA6-355F-7243-8023-00AC1FEE6FED}" presName="Name37" presStyleLbl="parChTrans1D3" presStyleIdx="1" presStyleCnt="9"/>
      <dgm:spPr/>
      <dgm:t>
        <a:bodyPr/>
        <a:lstStyle/>
        <a:p>
          <a:endParaRPr lang="en-US"/>
        </a:p>
      </dgm:t>
    </dgm:pt>
    <dgm:pt modelId="{42014E1C-299E-D447-8228-28D157865F0E}" type="pres">
      <dgm:prSet presAssocID="{60AD03BB-377D-C940-882C-0D77642FBB0C}" presName="hierRoot2" presStyleCnt="0">
        <dgm:presLayoutVars>
          <dgm:hierBranch val="init"/>
        </dgm:presLayoutVars>
      </dgm:prSet>
      <dgm:spPr/>
    </dgm:pt>
    <dgm:pt modelId="{C727C015-7FD9-A343-8204-1179B2DA0239}" type="pres">
      <dgm:prSet presAssocID="{60AD03BB-377D-C940-882C-0D77642FBB0C}" presName="rootComposite" presStyleCnt="0"/>
      <dgm:spPr/>
    </dgm:pt>
    <dgm:pt modelId="{16B430F7-F342-5D4F-90E3-E4529C92099B}" type="pres">
      <dgm:prSet presAssocID="{60AD03BB-377D-C940-882C-0D77642FBB0C}" presName="rootText" presStyleLbl="node3" presStyleIdx="1" presStyleCnt="9" custScaleX="166168">
        <dgm:presLayoutVars>
          <dgm:chPref val="3"/>
        </dgm:presLayoutVars>
      </dgm:prSet>
      <dgm:spPr/>
      <dgm:t>
        <a:bodyPr/>
        <a:lstStyle/>
        <a:p>
          <a:endParaRPr lang="en-US"/>
        </a:p>
      </dgm:t>
    </dgm:pt>
    <dgm:pt modelId="{0D75345B-362F-0D47-9FF7-EF9C69EDC23A}" type="pres">
      <dgm:prSet presAssocID="{60AD03BB-377D-C940-882C-0D77642FBB0C}" presName="rootConnector" presStyleLbl="node3" presStyleIdx="1" presStyleCnt="9"/>
      <dgm:spPr/>
      <dgm:t>
        <a:bodyPr/>
        <a:lstStyle/>
        <a:p>
          <a:endParaRPr lang="en-US"/>
        </a:p>
      </dgm:t>
    </dgm:pt>
    <dgm:pt modelId="{59DE24D3-91B8-8847-9009-848096E0F4A8}" type="pres">
      <dgm:prSet presAssocID="{60AD03BB-377D-C940-882C-0D77642FBB0C}" presName="hierChild4" presStyleCnt="0"/>
      <dgm:spPr/>
    </dgm:pt>
    <dgm:pt modelId="{163D575B-8572-4D48-9C35-5C277737E669}" type="pres">
      <dgm:prSet presAssocID="{60AD03BB-377D-C940-882C-0D77642FBB0C}" presName="hierChild5" presStyleCnt="0"/>
      <dgm:spPr/>
    </dgm:pt>
    <dgm:pt modelId="{10DD681E-8C0A-9346-853E-86C371315F2D}" type="pres">
      <dgm:prSet presAssocID="{F7982C73-3926-064C-A574-1E431D549D13}" presName="Name37" presStyleLbl="parChTrans1D3" presStyleIdx="2" presStyleCnt="9"/>
      <dgm:spPr/>
      <dgm:t>
        <a:bodyPr/>
        <a:lstStyle/>
        <a:p>
          <a:endParaRPr lang="en-US"/>
        </a:p>
      </dgm:t>
    </dgm:pt>
    <dgm:pt modelId="{ADBC3F99-C80A-5A4A-B232-75286BE5B1FF}" type="pres">
      <dgm:prSet presAssocID="{F1044EA7-801C-B545-8850-70C6D8615391}" presName="hierRoot2" presStyleCnt="0">
        <dgm:presLayoutVars>
          <dgm:hierBranch val="init"/>
        </dgm:presLayoutVars>
      </dgm:prSet>
      <dgm:spPr/>
    </dgm:pt>
    <dgm:pt modelId="{249FCE1F-D34A-4445-90A3-EDFEC26A9F2C}" type="pres">
      <dgm:prSet presAssocID="{F1044EA7-801C-B545-8850-70C6D8615391}" presName="rootComposite" presStyleCnt="0"/>
      <dgm:spPr/>
    </dgm:pt>
    <dgm:pt modelId="{D2E6BD89-3DBB-6145-8EB0-FFC1FDF54459}" type="pres">
      <dgm:prSet presAssocID="{F1044EA7-801C-B545-8850-70C6D8615391}" presName="rootText" presStyleLbl="node3" presStyleIdx="2" presStyleCnt="9" custScaleX="166168">
        <dgm:presLayoutVars>
          <dgm:chPref val="3"/>
        </dgm:presLayoutVars>
      </dgm:prSet>
      <dgm:spPr/>
      <dgm:t>
        <a:bodyPr/>
        <a:lstStyle/>
        <a:p>
          <a:endParaRPr lang="en-US"/>
        </a:p>
      </dgm:t>
    </dgm:pt>
    <dgm:pt modelId="{1EDBCD2C-7599-374A-8B23-6A57851FCD5B}" type="pres">
      <dgm:prSet presAssocID="{F1044EA7-801C-B545-8850-70C6D8615391}" presName="rootConnector" presStyleLbl="node3" presStyleIdx="2" presStyleCnt="9"/>
      <dgm:spPr/>
      <dgm:t>
        <a:bodyPr/>
        <a:lstStyle/>
        <a:p>
          <a:endParaRPr lang="en-US"/>
        </a:p>
      </dgm:t>
    </dgm:pt>
    <dgm:pt modelId="{6FBD4F45-232B-6945-83AF-34364513A259}" type="pres">
      <dgm:prSet presAssocID="{F1044EA7-801C-B545-8850-70C6D8615391}" presName="hierChild4" presStyleCnt="0"/>
      <dgm:spPr/>
    </dgm:pt>
    <dgm:pt modelId="{2735BBAD-D3C6-884C-98CA-31475B86F584}" type="pres">
      <dgm:prSet presAssocID="{F1044EA7-801C-B545-8850-70C6D8615391}" presName="hierChild5" presStyleCnt="0"/>
      <dgm:spPr/>
    </dgm:pt>
    <dgm:pt modelId="{15EE98A2-9592-044A-903D-8DBA08D7F56E}" type="pres">
      <dgm:prSet presAssocID="{A23E78B3-8047-A441-A0C5-8E87095C0F5B}" presName="Name37" presStyleLbl="parChTrans1D3" presStyleIdx="3" presStyleCnt="9"/>
      <dgm:spPr/>
      <dgm:t>
        <a:bodyPr/>
        <a:lstStyle/>
        <a:p>
          <a:endParaRPr lang="en-US"/>
        </a:p>
      </dgm:t>
    </dgm:pt>
    <dgm:pt modelId="{556AF591-2F97-1E47-A6F0-FC35C3CC508E}" type="pres">
      <dgm:prSet presAssocID="{484BD6BB-756D-3E4F-9CDC-5C0E83DD7BFE}" presName="hierRoot2" presStyleCnt="0">
        <dgm:presLayoutVars>
          <dgm:hierBranch val="init"/>
        </dgm:presLayoutVars>
      </dgm:prSet>
      <dgm:spPr/>
    </dgm:pt>
    <dgm:pt modelId="{472590AC-C69B-7845-B550-42ABC10A2273}" type="pres">
      <dgm:prSet presAssocID="{484BD6BB-756D-3E4F-9CDC-5C0E83DD7BFE}" presName="rootComposite" presStyleCnt="0"/>
      <dgm:spPr/>
    </dgm:pt>
    <dgm:pt modelId="{1D634059-13DB-6A42-BC34-714A5692E2EB}" type="pres">
      <dgm:prSet presAssocID="{484BD6BB-756D-3E4F-9CDC-5C0E83DD7BFE}" presName="rootText" presStyleLbl="node3" presStyleIdx="3" presStyleCnt="9" custScaleX="166168">
        <dgm:presLayoutVars>
          <dgm:chPref val="3"/>
        </dgm:presLayoutVars>
      </dgm:prSet>
      <dgm:spPr/>
      <dgm:t>
        <a:bodyPr/>
        <a:lstStyle/>
        <a:p>
          <a:endParaRPr lang="en-US"/>
        </a:p>
      </dgm:t>
    </dgm:pt>
    <dgm:pt modelId="{DA3D1E74-64C8-5241-AD74-E8625924FB1E}" type="pres">
      <dgm:prSet presAssocID="{484BD6BB-756D-3E4F-9CDC-5C0E83DD7BFE}" presName="rootConnector" presStyleLbl="node3" presStyleIdx="3" presStyleCnt="9"/>
      <dgm:spPr/>
      <dgm:t>
        <a:bodyPr/>
        <a:lstStyle/>
        <a:p>
          <a:endParaRPr lang="en-US"/>
        </a:p>
      </dgm:t>
    </dgm:pt>
    <dgm:pt modelId="{D5B3CF4C-CE41-184F-9A88-1C6A9CC0FFE4}" type="pres">
      <dgm:prSet presAssocID="{484BD6BB-756D-3E4F-9CDC-5C0E83DD7BFE}" presName="hierChild4" presStyleCnt="0"/>
      <dgm:spPr/>
    </dgm:pt>
    <dgm:pt modelId="{B1DEDF90-A99E-5D4B-84C2-83BA8961FDF6}" type="pres">
      <dgm:prSet presAssocID="{484BD6BB-756D-3E4F-9CDC-5C0E83DD7BFE}" presName="hierChild5" presStyleCnt="0"/>
      <dgm:spPr/>
    </dgm:pt>
    <dgm:pt modelId="{CE66FB7C-397F-8546-8C95-F5A63B251390}" type="pres">
      <dgm:prSet presAssocID="{535757C6-8594-C041-9A44-D1A2359BB0A0}" presName="Name37" presStyleLbl="parChTrans1D3" presStyleIdx="4" presStyleCnt="9"/>
      <dgm:spPr/>
      <dgm:t>
        <a:bodyPr/>
        <a:lstStyle/>
        <a:p>
          <a:endParaRPr lang="en-US"/>
        </a:p>
      </dgm:t>
    </dgm:pt>
    <dgm:pt modelId="{9FB47875-F264-4B4C-9B5A-40A3B345C361}" type="pres">
      <dgm:prSet presAssocID="{EA5BE2C7-A7D2-D542-A215-9F5C0F44C23C}" presName="hierRoot2" presStyleCnt="0">
        <dgm:presLayoutVars>
          <dgm:hierBranch val="init"/>
        </dgm:presLayoutVars>
      </dgm:prSet>
      <dgm:spPr/>
    </dgm:pt>
    <dgm:pt modelId="{EC4713C6-B87F-224A-B84B-6B381D311722}" type="pres">
      <dgm:prSet presAssocID="{EA5BE2C7-A7D2-D542-A215-9F5C0F44C23C}" presName="rootComposite" presStyleCnt="0"/>
      <dgm:spPr/>
    </dgm:pt>
    <dgm:pt modelId="{F34A1522-53D8-E34F-9D77-4E0428FAAA70}" type="pres">
      <dgm:prSet presAssocID="{EA5BE2C7-A7D2-D542-A215-9F5C0F44C23C}" presName="rootText" presStyleLbl="node3" presStyleIdx="4" presStyleCnt="9" custScaleX="166168">
        <dgm:presLayoutVars>
          <dgm:chPref val="3"/>
        </dgm:presLayoutVars>
      </dgm:prSet>
      <dgm:spPr/>
      <dgm:t>
        <a:bodyPr/>
        <a:lstStyle/>
        <a:p>
          <a:endParaRPr lang="en-US"/>
        </a:p>
      </dgm:t>
    </dgm:pt>
    <dgm:pt modelId="{CD2F5D04-42D7-B548-A69E-4B48FDC3FF8E}" type="pres">
      <dgm:prSet presAssocID="{EA5BE2C7-A7D2-D542-A215-9F5C0F44C23C}" presName="rootConnector" presStyleLbl="node3" presStyleIdx="4" presStyleCnt="9"/>
      <dgm:spPr/>
      <dgm:t>
        <a:bodyPr/>
        <a:lstStyle/>
        <a:p>
          <a:endParaRPr lang="en-US"/>
        </a:p>
      </dgm:t>
    </dgm:pt>
    <dgm:pt modelId="{6ABC6F98-A44E-6B4F-891D-EEAF1B7D78CB}" type="pres">
      <dgm:prSet presAssocID="{EA5BE2C7-A7D2-D542-A215-9F5C0F44C23C}" presName="hierChild4" presStyleCnt="0"/>
      <dgm:spPr/>
    </dgm:pt>
    <dgm:pt modelId="{F371E8D1-63A2-4140-82D8-438E32EEE871}" type="pres">
      <dgm:prSet presAssocID="{EA5BE2C7-A7D2-D542-A215-9F5C0F44C23C}" presName="hierChild5" presStyleCnt="0"/>
      <dgm:spPr/>
    </dgm:pt>
    <dgm:pt modelId="{ABF34939-E67B-8A4C-8F56-45A654B3E6C5}" type="pres">
      <dgm:prSet presAssocID="{7E493D4C-C399-AA41-92A5-86A3493F4898}" presName="hierChild5" presStyleCnt="0"/>
      <dgm:spPr/>
    </dgm:pt>
    <dgm:pt modelId="{850311AE-50EF-1046-B6B6-570BFA3DC08F}" type="pres">
      <dgm:prSet presAssocID="{5768476D-547C-3D4C-AB89-AD03C341EFC8}" presName="Name37" presStyleLbl="parChTrans1D2" presStyleIdx="2" presStyleCnt="3"/>
      <dgm:spPr/>
      <dgm:t>
        <a:bodyPr/>
        <a:lstStyle/>
        <a:p>
          <a:endParaRPr lang="en-US"/>
        </a:p>
      </dgm:t>
    </dgm:pt>
    <dgm:pt modelId="{42913A5D-019C-0E44-8710-1A78F4C316AE}" type="pres">
      <dgm:prSet presAssocID="{E34E7699-D24C-7F4D-9BEF-B397CC7F0088}" presName="hierRoot2" presStyleCnt="0">
        <dgm:presLayoutVars>
          <dgm:hierBranch val="init"/>
        </dgm:presLayoutVars>
      </dgm:prSet>
      <dgm:spPr/>
    </dgm:pt>
    <dgm:pt modelId="{14621194-F247-3A48-9A0B-9608ACFBDE67}" type="pres">
      <dgm:prSet presAssocID="{E34E7699-D24C-7F4D-9BEF-B397CC7F0088}" presName="rootComposite" presStyleCnt="0"/>
      <dgm:spPr/>
    </dgm:pt>
    <dgm:pt modelId="{BDD0EF8D-816C-7F41-ACC4-D50AE18903A3}" type="pres">
      <dgm:prSet presAssocID="{E34E7699-D24C-7F4D-9BEF-B397CC7F0088}" presName="rootText" presStyleLbl="node2" presStyleIdx="2" presStyleCnt="3" custScaleX="166168" custLinFactX="51040" custLinFactNeighborX="100000">
        <dgm:presLayoutVars>
          <dgm:chPref val="3"/>
        </dgm:presLayoutVars>
      </dgm:prSet>
      <dgm:spPr/>
      <dgm:t>
        <a:bodyPr/>
        <a:lstStyle/>
        <a:p>
          <a:endParaRPr lang="en-US"/>
        </a:p>
      </dgm:t>
    </dgm:pt>
    <dgm:pt modelId="{96EFEC51-5B6B-9740-8E1C-07D599321055}" type="pres">
      <dgm:prSet presAssocID="{E34E7699-D24C-7F4D-9BEF-B397CC7F0088}" presName="rootConnector" presStyleLbl="node2" presStyleIdx="2" presStyleCnt="3"/>
      <dgm:spPr/>
      <dgm:t>
        <a:bodyPr/>
        <a:lstStyle/>
        <a:p>
          <a:endParaRPr lang="en-US"/>
        </a:p>
      </dgm:t>
    </dgm:pt>
    <dgm:pt modelId="{99991BBD-36E2-174D-88FA-3EC0B70D5FD1}" type="pres">
      <dgm:prSet presAssocID="{E34E7699-D24C-7F4D-9BEF-B397CC7F0088}" presName="hierChild4" presStyleCnt="0"/>
      <dgm:spPr/>
    </dgm:pt>
    <dgm:pt modelId="{388B7ECA-B274-014C-95C8-CF80DDE11FA2}" type="pres">
      <dgm:prSet presAssocID="{5C3E63AB-8639-184A-8EE1-344EFA45E168}" presName="Name37" presStyleLbl="parChTrans1D3" presStyleIdx="5" presStyleCnt="9"/>
      <dgm:spPr/>
      <dgm:t>
        <a:bodyPr/>
        <a:lstStyle/>
        <a:p>
          <a:endParaRPr lang="en-US"/>
        </a:p>
      </dgm:t>
    </dgm:pt>
    <dgm:pt modelId="{AA11EFC3-FB93-8243-A1D8-2CD558537AB5}" type="pres">
      <dgm:prSet presAssocID="{CB0330BD-41BD-D847-93E2-E7D418786C43}" presName="hierRoot2" presStyleCnt="0">
        <dgm:presLayoutVars>
          <dgm:hierBranch val="init"/>
        </dgm:presLayoutVars>
      </dgm:prSet>
      <dgm:spPr/>
    </dgm:pt>
    <dgm:pt modelId="{78B50398-F456-7D44-B181-C38110027F68}" type="pres">
      <dgm:prSet presAssocID="{CB0330BD-41BD-D847-93E2-E7D418786C43}" presName="rootComposite" presStyleCnt="0"/>
      <dgm:spPr/>
    </dgm:pt>
    <dgm:pt modelId="{61E740AE-E496-8447-966C-1E61E8026A65}" type="pres">
      <dgm:prSet presAssocID="{CB0330BD-41BD-D847-93E2-E7D418786C43}" presName="rootText" presStyleLbl="node3" presStyleIdx="5" presStyleCnt="9" custScaleX="155783" custLinFactX="51040" custLinFactNeighborX="100000">
        <dgm:presLayoutVars>
          <dgm:chPref val="3"/>
        </dgm:presLayoutVars>
      </dgm:prSet>
      <dgm:spPr/>
      <dgm:t>
        <a:bodyPr/>
        <a:lstStyle/>
        <a:p>
          <a:endParaRPr lang="en-US"/>
        </a:p>
      </dgm:t>
    </dgm:pt>
    <dgm:pt modelId="{384EA6D2-772E-0340-96D0-C9E175CF93CB}" type="pres">
      <dgm:prSet presAssocID="{CB0330BD-41BD-D847-93E2-E7D418786C43}" presName="rootConnector" presStyleLbl="node3" presStyleIdx="5" presStyleCnt="9"/>
      <dgm:spPr/>
      <dgm:t>
        <a:bodyPr/>
        <a:lstStyle/>
        <a:p>
          <a:endParaRPr lang="en-US"/>
        </a:p>
      </dgm:t>
    </dgm:pt>
    <dgm:pt modelId="{36E77E4F-1E04-1A45-ADBB-61CD7B6FA24B}" type="pres">
      <dgm:prSet presAssocID="{CB0330BD-41BD-D847-93E2-E7D418786C43}" presName="hierChild4" presStyleCnt="0"/>
      <dgm:spPr/>
    </dgm:pt>
    <dgm:pt modelId="{39144C19-E16F-4F49-8F1A-115D301B8B08}" type="pres">
      <dgm:prSet presAssocID="{CB0330BD-41BD-D847-93E2-E7D418786C43}" presName="hierChild5" presStyleCnt="0"/>
      <dgm:spPr/>
    </dgm:pt>
    <dgm:pt modelId="{EBC2D704-5D44-E548-9422-9BB63FDB17E8}" type="pres">
      <dgm:prSet presAssocID="{5BBE6664-EBB9-A346-8BF5-D46CF210CF7A}" presName="Name37" presStyleLbl="parChTrans1D3" presStyleIdx="6" presStyleCnt="9"/>
      <dgm:spPr/>
      <dgm:t>
        <a:bodyPr/>
        <a:lstStyle/>
        <a:p>
          <a:endParaRPr lang="en-US"/>
        </a:p>
      </dgm:t>
    </dgm:pt>
    <dgm:pt modelId="{728A3A05-1BE2-A74C-A379-885B7CD00080}" type="pres">
      <dgm:prSet presAssocID="{88686A1D-9141-6F4D-82E0-2840FBB4E4C4}" presName="hierRoot2" presStyleCnt="0">
        <dgm:presLayoutVars>
          <dgm:hierBranch val="init"/>
        </dgm:presLayoutVars>
      </dgm:prSet>
      <dgm:spPr/>
    </dgm:pt>
    <dgm:pt modelId="{7BE3CB79-1606-B14B-BC1B-243195A51833}" type="pres">
      <dgm:prSet presAssocID="{88686A1D-9141-6F4D-82E0-2840FBB4E4C4}" presName="rootComposite" presStyleCnt="0"/>
      <dgm:spPr/>
    </dgm:pt>
    <dgm:pt modelId="{C99476D9-A2E0-0846-B514-3C0541AAD713}" type="pres">
      <dgm:prSet presAssocID="{88686A1D-9141-6F4D-82E0-2840FBB4E4C4}" presName="rootText" presStyleLbl="node3" presStyleIdx="6" presStyleCnt="9" custScaleX="155783" custLinFactX="51040" custLinFactNeighborX="100000">
        <dgm:presLayoutVars>
          <dgm:chPref val="3"/>
        </dgm:presLayoutVars>
      </dgm:prSet>
      <dgm:spPr/>
      <dgm:t>
        <a:bodyPr/>
        <a:lstStyle/>
        <a:p>
          <a:endParaRPr lang="en-US"/>
        </a:p>
      </dgm:t>
    </dgm:pt>
    <dgm:pt modelId="{E7C0ED8E-8295-B247-89C1-5BA8247735BB}" type="pres">
      <dgm:prSet presAssocID="{88686A1D-9141-6F4D-82E0-2840FBB4E4C4}" presName="rootConnector" presStyleLbl="node3" presStyleIdx="6" presStyleCnt="9"/>
      <dgm:spPr/>
      <dgm:t>
        <a:bodyPr/>
        <a:lstStyle/>
        <a:p>
          <a:endParaRPr lang="en-US"/>
        </a:p>
      </dgm:t>
    </dgm:pt>
    <dgm:pt modelId="{0D418919-0AC4-6546-BE0F-BE98AD694D7F}" type="pres">
      <dgm:prSet presAssocID="{88686A1D-9141-6F4D-82E0-2840FBB4E4C4}" presName="hierChild4" presStyleCnt="0"/>
      <dgm:spPr/>
    </dgm:pt>
    <dgm:pt modelId="{461D70B1-9CF3-0E4C-83AF-5F61AA7B5729}" type="pres">
      <dgm:prSet presAssocID="{88686A1D-9141-6F4D-82E0-2840FBB4E4C4}" presName="hierChild5" presStyleCnt="0"/>
      <dgm:spPr/>
    </dgm:pt>
    <dgm:pt modelId="{F086F75F-CFA4-DB45-84A5-F140509004F3}" type="pres">
      <dgm:prSet presAssocID="{663B3799-45E5-1042-AD28-FFA7D93C9377}" presName="Name37" presStyleLbl="parChTrans1D3" presStyleIdx="7" presStyleCnt="9"/>
      <dgm:spPr/>
      <dgm:t>
        <a:bodyPr/>
        <a:lstStyle/>
        <a:p>
          <a:endParaRPr lang="en-US"/>
        </a:p>
      </dgm:t>
    </dgm:pt>
    <dgm:pt modelId="{0D2CE406-12CB-5C40-A350-DC42C6B862CE}" type="pres">
      <dgm:prSet presAssocID="{1157DABF-5A10-EB40-BE0A-0D0740819DC0}" presName="hierRoot2" presStyleCnt="0">
        <dgm:presLayoutVars>
          <dgm:hierBranch val="init"/>
        </dgm:presLayoutVars>
      </dgm:prSet>
      <dgm:spPr/>
    </dgm:pt>
    <dgm:pt modelId="{724AF117-4A01-2A4D-9297-AB83FD26DF07}" type="pres">
      <dgm:prSet presAssocID="{1157DABF-5A10-EB40-BE0A-0D0740819DC0}" presName="rootComposite" presStyleCnt="0"/>
      <dgm:spPr/>
    </dgm:pt>
    <dgm:pt modelId="{2838C46A-388B-5F41-A7AB-510AEA8A26A1}" type="pres">
      <dgm:prSet presAssocID="{1157DABF-5A10-EB40-BE0A-0D0740819DC0}" presName="rootText" presStyleLbl="node3" presStyleIdx="7" presStyleCnt="9" custScaleX="155783" custLinFactX="51040" custLinFactNeighborX="100000">
        <dgm:presLayoutVars>
          <dgm:chPref val="3"/>
        </dgm:presLayoutVars>
      </dgm:prSet>
      <dgm:spPr/>
      <dgm:t>
        <a:bodyPr/>
        <a:lstStyle/>
        <a:p>
          <a:endParaRPr lang="en-US"/>
        </a:p>
      </dgm:t>
    </dgm:pt>
    <dgm:pt modelId="{17056640-6A60-AD43-BE3A-59C1F97BB4BF}" type="pres">
      <dgm:prSet presAssocID="{1157DABF-5A10-EB40-BE0A-0D0740819DC0}" presName="rootConnector" presStyleLbl="node3" presStyleIdx="7" presStyleCnt="9"/>
      <dgm:spPr/>
      <dgm:t>
        <a:bodyPr/>
        <a:lstStyle/>
        <a:p>
          <a:endParaRPr lang="en-US"/>
        </a:p>
      </dgm:t>
    </dgm:pt>
    <dgm:pt modelId="{F316A0F8-E529-E84B-989C-A0D30720D6B3}" type="pres">
      <dgm:prSet presAssocID="{1157DABF-5A10-EB40-BE0A-0D0740819DC0}" presName="hierChild4" presStyleCnt="0"/>
      <dgm:spPr/>
    </dgm:pt>
    <dgm:pt modelId="{03F635AD-2597-374A-BD4F-404A88E07A8D}" type="pres">
      <dgm:prSet presAssocID="{1157DABF-5A10-EB40-BE0A-0D0740819DC0}" presName="hierChild5" presStyleCnt="0"/>
      <dgm:spPr/>
    </dgm:pt>
    <dgm:pt modelId="{2BC1F48A-CBC6-784E-8716-AF1C25639B27}" type="pres">
      <dgm:prSet presAssocID="{544C93F3-76E0-9540-A941-F5F354C9CF61}" presName="Name37" presStyleLbl="parChTrans1D3" presStyleIdx="8" presStyleCnt="9"/>
      <dgm:spPr/>
      <dgm:t>
        <a:bodyPr/>
        <a:lstStyle/>
        <a:p>
          <a:endParaRPr lang="en-US"/>
        </a:p>
      </dgm:t>
    </dgm:pt>
    <dgm:pt modelId="{92303437-9945-A746-9335-51E1AC37D8D2}" type="pres">
      <dgm:prSet presAssocID="{A6B503C9-85B7-FB4A-AB6D-9E508C2B3AFD}" presName="hierRoot2" presStyleCnt="0">
        <dgm:presLayoutVars>
          <dgm:hierBranch val="init"/>
        </dgm:presLayoutVars>
      </dgm:prSet>
      <dgm:spPr/>
    </dgm:pt>
    <dgm:pt modelId="{029C913A-CDB8-5045-A9A4-2CF41F7A342D}" type="pres">
      <dgm:prSet presAssocID="{A6B503C9-85B7-FB4A-AB6D-9E508C2B3AFD}" presName="rootComposite" presStyleCnt="0"/>
      <dgm:spPr/>
    </dgm:pt>
    <dgm:pt modelId="{DE195DFD-B6BF-E84D-ADEF-06C4503118B3}" type="pres">
      <dgm:prSet presAssocID="{A6B503C9-85B7-FB4A-AB6D-9E508C2B3AFD}" presName="rootText" presStyleLbl="node3" presStyleIdx="8" presStyleCnt="9" custScaleX="155783" custLinFactX="51040" custLinFactNeighborX="100000">
        <dgm:presLayoutVars>
          <dgm:chPref val="3"/>
        </dgm:presLayoutVars>
      </dgm:prSet>
      <dgm:spPr/>
      <dgm:t>
        <a:bodyPr/>
        <a:lstStyle/>
        <a:p>
          <a:endParaRPr lang="en-US"/>
        </a:p>
      </dgm:t>
    </dgm:pt>
    <dgm:pt modelId="{4C6A4A66-C0A7-CF40-9599-AD138C057307}" type="pres">
      <dgm:prSet presAssocID="{A6B503C9-85B7-FB4A-AB6D-9E508C2B3AFD}" presName="rootConnector" presStyleLbl="node3" presStyleIdx="8" presStyleCnt="9"/>
      <dgm:spPr/>
      <dgm:t>
        <a:bodyPr/>
        <a:lstStyle/>
        <a:p>
          <a:endParaRPr lang="en-US"/>
        </a:p>
      </dgm:t>
    </dgm:pt>
    <dgm:pt modelId="{5D391CBB-5DFA-424E-93B9-7FF592AA5ADF}" type="pres">
      <dgm:prSet presAssocID="{A6B503C9-85B7-FB4A-AB6D-9E508C2B3AFD}" presName="hierChild4" presStyleCnt="0"/>
      <dgm:spPr/>
    </dgm:pt>
    <dgm:pt modelId="{695BF9C5-7E31-7041-B822-8153B961E030}" type="pres">
      <dgm:prSet presAssocID="{A6B503C9-85B7-FB4A-AB6D-9E508C2B3AFD}" presName="hierChild5" presStyleCnt="0"/>
      <dgm:spPr/>
    </dgm:pt>
    <dgm:pt modelId="{A44F08A7-3BE0-9044-98D2-6F8DFA6F6999}" type="pres">
      <dgm:prSet presAssocID="{E34E7699-D24C-7F4D-9BEF-B397CC7F0088}" presName="hierChild5" presStyleCnt="0"/>
      <dgm:spPr/>
    </dgm:pt>
    <dgm:pt modelId="{FDE54C64-CD48-934D-A433-C0C212EE788C}" type="pres">
      <dgm:prSet presAssocID="{B31D4ABC-86FC-EC45-AF10-ED09B7C6AECF}" presName="hierChild3" presStyleCnt="0"/>
      <dgm:spPr/>
    </dgm:pt>
  </dgm:ptLst>
  <dgm:cxnLst>
    <dgm:cxn modelId="{56B4D16F-3E72-458F-ABBA-446B810B0069}" type="presOf" srcId="{484BD6BB-756D-3E4F-9CDC-5C0E83DD7BFE}" destId="{1D634059-13DB-6A42-BC34-714A5692E2EB}" srcOrd="0" destOrd="0" presId="urn:microsoft.com/office/officeart/2005/8/layout/orgChart1"/>
    <dgm:cxn modelId="{45FAF540-B369-42FA-835E-628F6812144B}" type="presOf" srcId="{7E493D4C-C399-AA41-92A5-86A3493F4898}" destId="{59D04587-982C-FB44-8332-27B2301FB8E5}" srcOrd="0" destOrd="0" presId="urn:microsoft.com/office/officeart/2005/8/layout/orgChart1"/>
    <dgm:cxn modelId="{1AB9763D-506A-48F9-981B-CB7D510D8F74}" type="presOf" srcId="{EA5BE2C7-A7D2-D542-A215-9F5C0F44C23C}" destId="{CD2F5D04-42D7-B548-A69E-4B48FDC3FF8E}" srcOrd="1" destOrd="0" presId="urn:microsoft.com/office/officeart/2005/8/layout/orgChart1"/>
    <dgm:cxn modelId="{1293F732-BC7C-4871-8651-7B98DA1BF0EA}" type="presOf" srcId="{B0677D92-6B4E-5B46-877B-DCF65F9B783F}" destId="{AC823CCF-C7E5-D640-A088-1A99DDBF6954}" srcOrd="0" destOrd="0" presId="urn:microsoft.com/office/officeart/2005/8/layout/orgChart1"/>
    <dgm:cxn modelId="{1F3034B0-58A0-F646-AB7B-E2ABF0DFAB30}" srcId="{7E493D4C-C399-AA41-92A5-86A3493F4898}" destId="{60AD03BB-377D-C940-882C-0D77642FBB0C}" srcOrd="0" destOrd="0" parTransId="{0F609FA6-355F-7243-8023-00AC1FEE6FED}" sibTransId="{3FE50C58-C143-A94B-9AF1-D973CC2ED149}"/>
    <dgm:cxn modelId="{94D0694A-4284-49C0-8477-32FC333EA96E}" type="presOf" srcId="{F7982C73-3926-064C-A574-1E431D549D13}" destId="{10DD681E-8C0A-9346-853E-86C371315F2D}" srcOrd="0" destOrd="0" presId="urn:microsoft.com/office/officeart/2005/8/layout/orgChart1"/>
    <dgm:cxn modelId="{B8A6E6A2-5344-4958-8EE4-AAD6F9BE9CD6}" type="presOf" srcId="{E34E7699-D24C-7F4D-9BEF-B397CC7F0088}" destId="{96EFEC51-5B6B-9740-8E1C-07D599321055}" srcOrd="1" destOrd="0" presId="urn:microsoft.com/office/officeart/2005/8/layout/orgChart1"/>
    <dgm:cxn modelId="{B7D8F247-71CD-B348-BBFC-8F7B45DF4231}" srcId="{E34E7699-D24C-7F4D-9BEF-B397CC7F0088}" destId="{A6B503C9-85B7-FB4A-AB6D-9E508C2B3AFD}" srcOrd="3" destOrd="0" parTransId="{544C93F3-76E0-9540-A941-F5F354C9CF61}" sibTransId="{1B784B73-CAC4-134B-B398-7356AA955B32}"/>
    <dgm:cxn modelId="{5B308709-E8A1-49AC-BD99-A4077E04A0C8}" type="presOf" srcId="{2787FED1-3C1D-184B-8EC9-06756D651530}" destId="{D5944730-FC03-9B46-990F-5F9C16D8D779}" srcOrd="1" destOrd="0" presId="urn:microsoft.com/office/officeart/2005/8/layout/orgChart1"/>
    <dgm:cxn modelId="{A22E2097-61DD-47AA-8F86-768DBDFFDDDE}" type="presOf" srcId="{F1044EA7-801C-B545-8850-70C6D8615391}" destId="{D2E6BD89-3DBB-6145-8EB0-FFC1FDF54459}" srcOrd="0" destOrd="0" presId="urn:microsoft.com/office/officeart/2005/8/layout/orgChart1"/>
    <dgm:cxn modelId="{8D5F8EA3-0DB2-4DC1-A65D-223210D1EE57}" type="presOf" srcId="{F1044EA7-801C-B545-8850-70C6D8615391}" destId="{1EDBCD2C-7599-374A-8B23-6A57851FCD5B}" srcOrd="1" destOrd="0" presId="urn:microsoft.com/office/officeart/2005/8/layout/orgChart1"/>
    <dgm:cxn modelId="{BBD3C6F8-7F9D-427E-BC86-D91F0A4BB948}" type="presOf" srcId="{663B3799-45E5-1042-AD28-FFA7D93C9377}" destId="{F086F75F-CFA4-DB45-84A5-F140509004F3}" srcOrd="0" destOrd="0" presId="urn:microsoft.com/office/officeart/2005/8/layout/orgChart1"/>
    <dgm:cxn modelId="{0B6ABF66-5B3C-47E3-BB26-6165BFB71102}" type="presOf" srcId="{A23E78B3-8047-A441-A0C5-8E87095C0F5B}" destId="{15EE98A2-9592-044A-903D-8DBA08D7F56E}" srcOrd="0" destOrd="0" presId="urn:microsoft.com/office/officeart/2005/8/layout/orgChart1"/>
    <dgm:cxn modelId="{BAD7064C-9CC7-2442-A542-DCE5B06DF8DC}" srcId="{4B4547A2-FA16-0D48-A9EA-CFD5B7B17B91}" destId="{B31D4ABC-86FC-EC45-AF10-ED09B7C6AECF}" srcOrd="0" destOrd="0" parTransId="{E643C34D-E8C2-804A-A39D-A1CECD86C0FC}" sibTransId="{0573915C-D179-4540-B6EB-34389AE5DC2C}"/>
    <dgm:cxn modelId="{C0E78BDD-3308-405B-80B1-947B7F308221}" type="presOf" srcId="{5BBE6664-EBB9-A346-8BF5-D46CF210CF7A}" destId="{EBC2D704-5D44-E548-9422-9BB63FDB17E8}" srcOrd="0" destOrd="0" presId="urn:microsoft.com/office/officeart/2005/8/layout/orgChart1"/>
    <dgm:cxn modelId="{CBAC6539-5267-49A7-AFE1-0F0FA598F8BC}" type="presOf" srcId="{4B4547A2-FA16-0D48-A9EA-CFD5B7B17B91}" destId="{89976DA1-857A-2E42-A7AE-AA32F4E4136D}" srcOrd="0" destOrd="0" presId="urn:microsoft.com/office/officeart/2005/8/layout/orgChart1"/>
    <dgm:cxn modelId="{6ED1F34B-3731-9542-8DC3-35DB3431AAD5}" srcId="{B31D4ABC-86FC-EC45-AF10-ED09B7C6AECF}" destId="{5CFC8015-C257-0C4C-9C68-494CC40F795A}" srcOrd="0" destOrd="0" parTransId="{B0677D92-6B4E-5B46-877B-DCF65F9B783F}" sibTransId="{DE934D5C-D253-3B45-9A5D-7DC541339194}"/>
    <dgm:cxn modelId="{551CB73C-2D96-C740-9A40-24CC9C8F06CF}" srcId="{B31D4ABC-86FC-EC45-AF10-ED09B7C6AECF}" destId="{7E493D4C-C399-AA41-92A5-86A3493F4898}" srcOrd="1" destOrd="0" parTransId="{D903081A-9260-D144-B6FA-E950FA68FE71}" sibTransId="{99FFA6BD-F990-124C-9839-2EC6F9CB8B75}"/>
    <dgm:cxn modelId="{02A1A30D-2171-4994-B1C8-64BB4010ECD7}" type="presOf" srcId="{2787FED1-3C1D-184B-8EC9-06756D651530}" destId="{B8810906-A477-3B46-82B2-887800CA63C9}" srcOrd="0" destOrd="0" presId="urn:microsoft.com/office/officeart/2005/8/layout/orgChart1"/>
    <dgm:cxn modelId="{79740346-629C-4702-8243-7326572C303A}" type="presOf" srcId="{535757C6-8594-C041-9A44-D1A2359BB0A0}" destId="{CE66FB7C-397F-8546-8C95-F5A63B251390}" srcOrd="0" destOrd="0" presId="urn:microsoft.com/office/officeart/2005/8/layout/orgChart1"/>
    <dgm:cxn modelId="{B02388EE-9491-4A4E-943D-56AFB43D1F30}" type="presOf" srcId="{5C3E63AB-8639-184A-8EE1-344EFA45E168}" destId="{388B7ECA-B274-014C-95C8-CF80DDE11FA2}" srcOrd="0" destOrd="0" presId="urn:microsoft.com/office/officeart/2005/8/layout/orgChart1"/>
    <dgm:cxn modelId="{E8F6FA62-20D5-4D43-9304-1F17F4E1ABE3}" type="presOf" srcId="{A6B503C9-85B7-FB4A-AB6D-9E508C2B3AFD}" destId="{4C6A4A66-C0A7-CF40-9599-AD138C057307}" srcOrd="1" destOrd="0" presId="urn:microsoft.com/office/officeart/2005/8/layout/orgChart1"/>
    <dgm:cxn modelId="{60DF6F72-5BBE-7B40-A4F9-E4CCA4256739}" srcId="{E34E7699-D24C-7F4D-9BEF-B397CC7F0088}" destId="{88686A1D-9141-6F4D-82E0-2840FBB4E4C4}" srcOrd="1" destOrd="0" parTransId="{5BBE6664-EBB9-A346-8BF5-D46CF210CF7A}" sibTransId="{836E189A-EFB5-C442-BAA6-47FA6D4F5CA3}"/>
    <dgm:cxn modelId="{42879D74-FD6F-4557-973B-0B9D0AFA56D3}" type="presOf" srcId="{CB0330BD-41BD-D847-93E2-E7D418786C43}" destId="{384EA6D2-772E-0340-96D0-C9E175CF93CB}" srcOrd="1" destOrd="0" presId="urn:microsoft.com/office/officeart/2005/8/layout/orgChart1"/>
    <dgm:cxn modelId="{AB8E6721-1959-DD42-B5AF-76B3B9AD0A16}" srcId="{E34E7699-D24C-7F4D-9BEF-B397CC7F0088}" destId="{CB0330BD-41BD-D847-93E2-E7D418786C43}" srcOrd="0" destOrd="0" parTransId="{5C3E63AB-8639-184A-8EE1-344EFA45E168}" sibTransId="{A65C2DBB-522A-4E4D-A8B3-C46FAFE52B16}"/>
    <dgm:cxn modelId="{7A71AE39-9C52-374A-A2B3-BBA0249F3A85}" srcId="{5CFC8015-C257-0C4C-9C68-494CC40F795A}" destId="{2787FED1-3C1D-184B-8EC9-06756D651530}" srcOrd="0" destOrd="0" parTransId="{CD4EA532-686E-3248-A9A6-780C8374020C}" sibTransId="{D44E166D-B9F1-E04C-AEC5-2DBDA83E4AC9}"/>
    <dgm:cxn modelId="{C2167801-C95B-4940-B97A-CAD386EED2D1}" type="presOf" srcId="{5CFC8015-C257-0C4C-9C68-494CC40F795A}" destId="{8B354173-5B60-7342-9BEE-0CFBDCDF8680}" srcOrd="0" destOrd="0" presId="urn:microsoft.com/office/officeart/2005/8/layout/orgChart1"/>
    <dgm:cxn modelId="{558397F2-659C-402B-B697-4E085775DC0D}" type="presOf" srcId="{0F609FA6-355F-7243-8023-00AC1FEE6FED}" destId="{0AFC5F81-9A0D-EB41-9119-E1983380A2C9}" srcOrd="0" destOrd="0" presId="urn:microsoft.com/office/officeart/2005/8/layout/orgChart1"/>
    <dgm:cxn modelId="{21BD5F0E-0565-B341-9F4A-4BF6D28D4448}" srcId="{7E493D4C-C399-AA41-92A5-86A3493F4898}" destId="{484BD6BB-756D-3E4F-9CDC-5C0E83DD7BFE}" srcOrd="2" destOrd="0" parTransId="{A23E78B3-8047-A441-A0C5-8E87095C0F5B}" sibTransId="{525B67F3-0D59-644D-8CE1-CED71D0F3DCD}"/>
    <dgm:cxn modelId="{DA0C7F88-AC74-7B45-A541-C877D303FE29}" srcId="{7E493D4C-C399-AA41-92A5-86A3493F4898}" destId="{EA5BE2C7-A7D2-D542-A215-9F5C0F44C23C}" srcOrd="3" destOrd="0" parTransId="{535757C6-8594-C041-9A44-D1A2359BB0A0}" sibTransId="{9F5F5D2A-EFC2-EA4F-B8B1-34CCF754AA47}"/>
    <dgm:cxn modelId="{184A6466-3465-0D49-A32B-4EA5195BFFD2}" srcId="{B31D4ABC-86FC-EC45-AF10-ED09B7C6AECF}" destId="{E34E7699-D24C-7F4D-9BEF-B397CC7F0088}" srcOrd="2" destOrd="0" parTransId="{5768476D-547C-3D4C-AB89-AD03C341EFC8}" sibTransId="{7E2BFDC8-F16B-DD4D-99D2-15DBE73A5604}"/>
    <dgm:cxn modelId="{DF458216-E11B-9B45-B584-486315C4C69A}" srcId="{E34E7699-D24C-7F4D-9BEF-B397CC7F0088}" destId="{1157DABF-5A10-EB40-BE0A-0D0740819DC0}" srcOrd="2" destOrd="0" parTransId="{663B3799-45E5-1042-AD28-FFA7D93C9377}" sibTransId="{CB9A0651-67D7-0F41-9521-4FF2E2661823}"/>
    <dgm:cxn modelId="{7E0424C0-3F72-4A0F-9A04-68B89C0EB82A}" type="presOf" srcId="{CB0330BD-41BD-D847-93E2-E7D418786C43}" destId="{61E740AE-E496-8447-966C-1E61E8026A65}" srcOrd="0" destOrd="0" presId="urn:microsoft.com/office/officeart/2005/8/layout/orgChart1"/>
    <dgm:cxn modelId="{47004A3C-A65E-4259-BEF8-8C0D26B7CDEC}" type="presOf" srcId="{B31D4ABC-86FC-EC45-AF10-ED09B7C6AECF}" destId="{BBA25BCC-B564-8E48-A188-C43DAB156CAA}" srcOrd="1" destOrd="0" presId="urn:microsoft.com/office/officeart/2005/8/layout/orgChart1"/>
    <dgm:cxn modelId="{023F82F0-CBAC-47AE-ACC7-764F242CA983}" type="presOf" srcId="{544C93F3-76E0-9540-A941-F5F354C9CF61}" destId="{2BC1F48A-CBC6-784E-8716-AF1C25639B27}" srcOrd="0" destOrd="0" presId="urn:microsoft.com/office/officeart/2005/8/layout/orgChart1"/>
    <dgm:cxn modelId="{3BEEA30E-0049-4B67-AFC4-8B87FB289411}" type="presOf" srcId="{7E493D4C-C399-AA41-92A5-86A3493F4898}" destId="{E6FE5875-687A-7A4B-A05B-9B7ADB50BDB9}" srcOrd="1" destOrd="0" presId="urn:microsoft.com/office/officeart/2005/8/layout/orgChart1"/>
    <dgm:cxn modelId="{4F917094-1617-4CAC-AA9C-2DD441E61938}" type="presOf" srcId="{CD4EA532-686E-3248-A9A6-780C8374020C}" destId="{6E51E426-CDE9-894A-B209-60D92EE22A2C}" srcOrd="0" destOrd="0" presId="urn:microsoft.com/office/officeart/2005/8/layout/orgChart1"/>
    <dgm:cxn modelId="{160BF4BB-2A3A-4145-95D5-D514A22B9217}" type="presOf" srcId="{A6B503C9-85B7-FB4A-AB6D-9E508C2B3AFD}" destId="{DE195DFD-B6BF-E84D-ADEF-06C4503118B3}" srcOrd="0" destOrd="0" presId="urn:microsoft.com/office/officeart/2005/8/layout/orgChart1"/>
    <dgm:cxn modelId="{3D540CCD-BA76-4A93-990A-C59171D40979}" type="presOf" srcId="{1157DABF-5A10-EB40-BE0A-0D0740819DC0}" destId="{2838C46A-388B-5F41-A7AB-510AEA8A26A1}" srcOrd="0" destOrd="0" presId="urn:microsoft.com/office/officeart/2005/8/layout/orgChart1"/>
    <dgm:cxn modelId="{04E6F30E-A0E1-DD42-82E5-E5B8FD74CDF1}" srcId="{7E493D4C-C399-AA41-92A5-86A3493F4898}" destId="{F1044EA7-801C-B545-8850-70C6D8615391}" srcOrd="1" destOrd="0" parTransId="{F7982C73-3926-064C-A574-1E431D549D13}" sibTransId="{BF16CD0D-8C12-F046-8E23-8CB11F0E5886}"/>
    <dgm:cxn modelId="{91F48403-71AA-4F48-A8EA-5E871BE62862}" type="presOf" srcId="{E34E7699-D24C-7F4D-9BEF-B397CC7F0088}" destId="{BDD0EF8D-816C-7F41-ACC4-D50AE18903A3}" srcOrd="0" destOrd="0" presId="urn:microsoft.com/office/officeart/2005/8/layout/orgChart1"/>
    <dgm:cxn modelId="{71F703B4-8D21-4842-B940-E2933031FD63}" type="presOf" srcId="{60AD03BB-377D-C940-882C-0D77642FBB0C}" destId="{16B430F7-F342-5D4F-90E3-E4529C92099B}" srcOrd="0" destOrd="0" presId="urn:microsoft.com/office/officeart/2005/8/layout/orgChart1"/>
    <dgm:cxn modelId="{DEF336B5-A729-4DE6-AAA1-3F3110BFD1A2}" type="presOf" srcId="{60AD03BB-377D-C940-882C-0D77642FBB0C}" destId="{0D75345B-362F-0D47-9FF7-EF9C69EDC23A}" srcOrd="1" destOrd="0" presId="urn:microsoft.com/office/officeart/2005/8/layout/orgChart1"/>
    <dgm:cxn modelId="{B96CF562-6331-4B91-A13A-96102C51C188}" type="presOf" srcId="{D903081A-9260-D144-B6FA-E950FA68FE71}" destId="{851B7052-BF7B-CD48-A8FB-E2D6B7B39709}" srcOrd="0" destOrd="0" presId="urn:microsoft.com/office/officeart/2005/8/layout/orgChart1"/>
    <dgm:cxn modelId="{BAAA783A-0725-4704-AC11-0EF6A761C386}" type="presOf" srcId="{484BD6BB-756D-3E4F-9CDC-5C0E83DD7BFE}" destId="{DA3D1E74-64C8-5241-AD74-E8625924FB1E}" srcOrd="1" destOrd="0" presId="urn:microsoft.com/office/officeart/2005/8/layout/orgChart1"/>
    <dgm:cxn modelId="{83A44D85-C640-4AD8-B4E0-D3B9BF6B5DBF}" type="presOf" srcId="{B31D4ABC-86FC-EC45-AF10-ED09B7C6AECF}" destId="{6157D2FF-0E3B-8B42-8702-509C7D0942B1}" srcOrd="0" destOrd="0" presId="urn:microsoft.com/office/officeart/2005/8/layout/orgChart1"/>
    <dgm:cxn modelId="{19472E14-049A-4CE4-BDC3-425F8C4D44EF}" type="presOf" srcId="{5768476D-547C-3D4C-AB89-AD03C341EFC8}" destId="{850311AE-50EF-1046-B6B6-570BFA3DC08F}" srcOrd="0" destOrd="0" presId="urn:microsoft.com/office/officeart/2005/8/layout/orgChart1"/>
    <dgm:cxn modelId="{B57E606B-EA1B-4B00-83A4-7FDAC1011F9F}" type="presOf" srcId="{5CFC8015-C257-0C4C-9C68-494CC40F795A}" destId="{DE13644D-8A67-114A-B0E3-2A9DC8B53C3B}" srcOrd="1" destOrd="0" presId="urn:microsoft.com/office/officeart/2005/8/layout/orgChart1"/>
    <dgm:cxn modelId="{F846097D-1CA1-42C3-9290-33C462BB11D9}" type="presOf" srcId="{EA5BE2C7-A7D2-D542-A215-9F5C0F44C23C}" destId="{F34A1522-53D8-E34F-9D77-4E0428FAAA70}" srcOrd="0" destOrd="0" presId="urn:microsoft.com/office/officeart/2005/8/layout/orgChart1"/>
    <dgm:cxn modelId="{84EDBF3C-718F-4D47-ABA2-9C95433EAA53}" type="presOf" srcId="{88686A1D-9141-6F4D-82E0-2840FBB4E4C4}" destId="{E7C0ED8E-8295-B247-89C1-5BA8247735BB}" srcOrd="1" destOrd="0" presId="urn:microsoft.com/office/officeart/2005/8/layout/orgChart1"/>
    <dgm:cxn modelId="{A2B038D0-6816-4F53-9475-E56BF6B118EB}" type="presOf" srcId="{88686A1D-9141-6F4D-82E0-2840FBB4E4C4}" destId="{C99476D9-A2E0-0846-B514-3C0541AAD713}" srcOrd="0" destOrd="0" presId="urn:microsoft.com/office/officeart/2005/8/layout/orgChart1"/>
    <dgm:cxn modelId="{B9AD495E-DD87-48E7-82E0-9687D488104C}" type="presOf" srcId="{1157DABF-5A10-EB40-BE0A-0D0740819DC0}" destId="{17056640-6A60-AD43-BE3A-59C1F97BB4BF}" srcOrd="1" destOrd="0" presId="urn:microsoft.com/office/officeart/2005/8/layout/orgChart1"/>
    <dgm:cxn modelId="{797425FC-D3EA-4653-88BA-C637029C8B5C}" type="presParOf" srcId="{89976DA1-857A-2E42-A7AE-AA32F4E4136D}" destId="{0DA7BECC-085E-8449-94C3-D55FF2EBD47E}" srcOrd="0" destOrd="0" presId="urn:microsoft.com/office/officeart/2005/8/layout/orgChart1"/>
    <dgm:cxn modelId="{CE0E1570-71C1-4F6E-AFE5-2A5DDA64510E}" type="presParOf" srcId="{0DA7BECC-085E-8449-94C3-D55FF2EBD47E}" destId="{9D08E277-862F-2646-A8AD-332FDE0C863E}" srcOrd="0" destOrd="0" presId="urn:microsoft.com/office/officeart/2005/8/layout/orgChart1"/>
    <dgm:cxn modelId="{62246510-EA1F-43F4-B58B-9A52623115EE}" type="presParOf" srcId="{9D08E277-862F-2646-A8AD-332FDE0C863E}" destId="{6157D2FF-0E3B-8B42-8702-509C7D0942B1}" srcOrd="0" destOrd="0" presId="urn:microsoft.com/office/officeart/2005/8/layout/orgChart1"/>
    <dgm:cxn modelId="{4D180065-748B-4B92-8A0A-2909E60CB86F}" type="presParOf" srcId="{9D08E277-862F-2646-A8AD-332FDE0C863E}" destId="{BBA25BCC-B564-8E48-A188-C43DAB156CAA}" srcOrd="1" destOrd="0" presId="urn:microsoft.com/office/officeart/2005/8/layout/orgChart1"/>
    <dgm:cxn modelId="{EBD1D5C7-DA05-4C3C-8FE8-49698B4653FF}" type="presParOf" srcId="{0DA7BECC-085E-8449-94C3-D55FF2EBD47E}" destId="{444BEF9A-E7A5-944E-B37D-94851FDFD115}" srcOrd="1" destOrd="0" presId="urn:microsoft.com/office/officeart/2005/8/layout/orgChart1"/>
    <dgm:cxn modelId="{96E2B01A-3B0D-4FF4-9E70-08C77FBF7190}" type="presParOf" srcId="{444BEF9A-E7A5-944E-B37D-94851FDFD115}" destId="{AC823CCF-C7E5-D640-A088-1A99DDBF6954}" srcOrd="0" destOrd="0" presId="urn:microsoft.com/office/officeart/2005/8/layout/orgChart1"/>
    <dgm:cxn modelId="{E287DAA4-C9A2-4C8D-82AC-1E40DC68071D}" type="presParOf" srcId="{444BEF9A-E7A5-944E-B37D-94851FDFD115}" destId="{C21596D4-FBAB-D04D-A911-B342F665F0ED}" srcOrd="1" destOrd="0" presId="urn:microsoft.com/office/officeart/2005/8/layout/orgChart1"/>
    <dgm:cxn modelId="{6EDFFBF8-9E7D-48C4-A6DE-977FF93C1D7F}" type="presParOf" srcId="{C21596D4-FBAB-D04D-A911-B342F665F0ED}" destId="{89DBCD41-B503-0E46-84C9-B50106B04916}" srcOrd="0" destOrd="0" presId="urn:microsoft.com/office/officeart/2005/8/layout/orgChart1"/>
    <dgm:cxn modelId="{BBA74A07-5AB2-486C-9494-94158A1AC23D}" type="presParOf" srcId="{89DBCD41-B503-0E46-84C9-B50106B04916}" destId="{8B354173-5B60-7342-9BEE-0CFBDCDF8680}" srcOrd="0" destOrd="0" presId="urn:microsoft.com/office/officeart/2005/8/layout/orgChart1"/>
    <dgm:cxn modelId="{210C5589-5625-4EAF-9287-47C09D1901D6}" type="presParOf" srcId="{89DBCD41-B503-0E46-84C9-B50106B04916}" destId="{DE13644D-8A67-114A-B0E3-2A9DC8B53C3B}" srcOrd="1" destOrd="0" presId="urn:microsoft.com/office/officeart/2005/8/layout/orgChart1"/>
    <dgm:cxn modelId="{78C4AC8B-A42B-4F8C-96E1-4B9A8BF35D47}" type="presParOf" srcId="{C21596D4-FBAB-D04D-A911-B342F665F0ED}" destId="{15B32FDE-4375-E64B-9056-6722EF016BB4}" srcOrd="1" destOrd="0" presId="urn:microsoft.com/office/officeart/2005/8/layout/orgChart1"/>
    <dgm:cxn modelId="{3F6EDC13-D70B-4DD3-8522-FF332C868454}" type="presParOf" srcId="{15B32FDE-4375-E64B-9056-6722EF016BB4}" destId="{6E51E426-CDE9-894A-B209-60D92EE22A2C}" srcOrd="0" destOrd="0" presId="urn:microsoft.com/office/officeart/2005/8/layout/orgChart1"/>
    <dgm:cxn modelId="{21352732-A48E-4313-853E-5A2855B282FE}" type="presParOf" srcId="{15B32FDE-4375-E64B-9056-6722EF016BB4}" destId="{3AAFCA9E-3A7B-A64C-A40F-61CC934126D3}" srcOrd="1" destOrd="0" presId="urn:microsoft.com/office/officeart/2005/8/layout/orgChart1"/>
    <dgm:cxn modelId="{A20F5525-907F-4C84-A2C9-D6B91C5407E9}" type="presParOf" srcId="{3AAFCA9E-3A7B-A64C-A40F-61CC934126D3}" destId="{0B34A737-D724-754F-B1BD-2F973A6EA98B}" srcOrd="0" destOrd="0" presId="urn:microsoft.com/office/officeart/2005/8/layout/orgChart1"/>
    <dgm:cxn modelId="{2C3422BE-DEB0-41CF-872D-5BB34C92B4AC}" type="presParOf" srcId="{0B34A737-D724-754F-B1BD-2F973A6EA98B}" destId="{B8810906-A477-3B46-82B2-887800CA63C9}" srcOrd="0" destOrd="0" presId="urn:microsoft.com/office/officeart/2005/8/layout/orgChart1"/>
    <dgm:cxn modelId="{C816CB0C-1DF5-45D3-B70C-BAEE07BC9DB2}" type="presParOf" srcId="{0B34A737-D724-754F-B1BD-2F973A6EA98B}" destId="{D5944730-FC03-9B46-990F-5F9C16D8D779}" srcOrd="1" destOrd="0" presId="urn:microsoft.com/office/officeart/2005/8/layout/orgChart1"/>
    <dgm:cxn modelId="{07CDDF21-A591-4090-AD88-C3C4B0CE8DD9}" type="presParOf" srcId="{3AAFCA9E-3A7B-A64C-A40F-61CC934126D3}" destId="{9E763AA9-0660-8041-826F-CBA81C4B1C43}" srcOrd="1" destOrd="0" presId="urn:microsoft.com/office/officeart/2005/8/layout/orgChart1"/>
    <dgm:cxn modelId="{5AD0671C-C7B2-4456-A676-E38B31769AF2}" type="presParOf" srcId="{3AAFCA9E-3A7B-A64C-A40F-61CC934126D3}" destId="{21289F85-2E45-7542-ADDE-DE2C525BBE3A}" srcOrd="2" destOrd="0" presId="urn:microsoft.com/office/officeart/2005/8/layout/orgChart1"/>
    <dgm:cxn modelId="{C7238C73-FFC0-43A6-84C6-AE740AA46A7B}" type="presParOf" srcId="{C21596D4-FBAB-D04D-A911-B342F665F0ED}" destId="{7C5E8DA8-357C-B349-B120-F4CEACEA740B}" srcOrd="2" destOrd="0" presId="urn:microsoft.com/office/officeart/2005/8/layout/orgChart1"/>
    <dgm:cxn modelId="{FDFA9FA1-394D-4C38-A2F1-3EEAEC738814}" type="presParOf" srcId="{444BEF9A-E7A5-944E-B37D-94851FDFD115}" destId="{851B7052-BF7B-CD48-A8FB-E2D6B7B39709}" srcOrd="2" destOrd="0" presId="urn:microsoft.com/office/officeart/2005/8/layout/orgChart1"/>
    <dgm:cxn modelId="{A92308F7-2936-423A-9337-1636FC33C0B3}" type="presParOf" srcId="{444BEF9A-E7A5-944E-B37D-94851FDFD115}" destId="{C1745EB7-D742-104E-B1B2-EAFF15C36DC5}" srcOrd="3" destOrd="0" presId="urn:microsoft.com/office/officeart/2005/8/layout/orgChart1"/>
    <dgm:cxn modelId="{BED99567-38EC-4E91-AC7B-D444C077B271}" type="presParOf" srcId="{C1745EB7-D742-104E-B1B2-EAFF15C36DC5}" destId="{E08C1B88-00A3-074A-849D-D7356835A22B}" srcOrd="0" destOrd="0" presId="urn:microsoft.com/office/officeart/2005/8/layout/orgChart1"/>
    <dgm:cxn modelId="{36D91943-BFFF-4985-87C9-1BCD3DB61156}" type="presParOf" srcId="{E08C1B88-00A3-074A-849D-D7356835A22B}" destId="{59D04587-982C-FB44-8332-27B2301FB8E5}" srcOrd="0" destOrd="0" presId="urn:microsoft.com/office/officeart/2005/8/layout/orgChart1"/>
    <dgm:cxn modelId="{409C9CC8-AD78-4343-9668-E6553F091B25}" type="presParOf" srcId="{E08C1B88-00A3-074A-849D-D7356835A22B}" destId="{E6FE5875-687A-7A4B-A05B-9B7ADB50BDB9}" srcOrd="1" destOrd="0" presId="urn:microsoft.com/office/officeart/2005/8/layout/orgChart1"/>
    <dgm:cxn modelId="{4BDDB52E-033C-4E53-8195-63736CCAF010}" type="presParOf" srcId="{C1745EB7-D742-104E-B1B2-EAFF15C36DC5}" destId="{6F13D73B-91FC-DA4B-83C9-B3B34890A625}" srcOrd="1" destOrd="0" presId="urn:microsoft.com/office/officeart/2005/8/layout/orgChart1"/>
    <dgm:cxn modelId="{2C8EF96F-FC1D-4452-85C9-0B7DB0295DA0}" type="presParOf" srcId="{6F13D73B-91FC-DA4B-83C9-B3B34890A625}" destId="{0AFC5F81-9A0D-EB41-9119-E1983380A2C9}" srcOrd="0" destOrd="0" presId="urn:microsoft.com/office/officeart/2005/8/layout/orgChart1"/>
    <dgm:cxn modelId="{723CEFA3-C662-41B9-82BA-FCCFAB9DA24A}" type="presParOf" srcId="{6F13D73B-91FC-DA4B-83C9-B3B34890A625}" destId="{42014E1C-299E-D447-8228-28D157865F0E}" srcOrd="1" destOrd="0" presId="urn:microsoft.com/office/officeart/2005/8/layout/orgChart1"/>
    <dgm:cxn modelId="{ABC990F6-7BD0-45F6-BAF9-A83490C85AFD}" type="presParOf" srcId="{42014E1C-299E-D447-8228-28D157865F0E}" destId="{C727C015-7FD9-A343-8204-1179B2DA0239}" srcOrd="0" destOrd="0" presId="urn:microsoft.com/office/officeart/2005/8/layout/orgChart1"/>
    <dgm:cxn modelId="{BAD9A288-C70E-40C9-8F81-81FD98DA362E}" type="presParOf" srcId="{C727C015-7FD9-A343-8204-1179B2DA0239}" destId="{16B430F7-F342-5D4F-90E3-E4529C92099B}" srcOrd="0" destOrd="0" presId="urn:microsoft.com/office/officeart/2005/8/layout/orgChart1"/>
    <dgm:cxn modelId="{A0EC6A5F-75C2-4CE5-9570-E08E0094DA88}" type="presParOf" srcId="{C727C015-7FD9-A343-8204-1179B2DA0239}" destId="{0D75345B-362F-0D47-9FF7-EF9C69EDC23A}" srcOrd="1" destOrd="0" presId="urn:microsoft.com/office/officeart/2005/8/layout/orgChart1"/>
    <dgm:cxn modelId="{DCE389F2-7E23-4495-ABFD-E82841F764B8}" type="presParOf" srcId="{42014E1C-299E-D447-8228-28D157865F0E}" destId="{59DE24D3-91B8-8847-9009-848096E0F4A8}" srcOrd="1" destOrd="0" presId="urn:microsoft.com/office/officeart/2005/8/layout/orgChart1"/>
    <dgm:cxn modelId="{F6D7243E-6AD2-4CA9-98D7-6B444449DEF9}" type="presParOf" srcId="{42014E1C-299E-D447-8228-28D157865F0E}" destId="{163D575B-8572-4D48-9C35-5C277737E669}" srcOrd="2" destOrd="0" presId="urn:microsoft.com/office/officeart/2005/8/layout/orgChart1"/>
    <dgm:cxn modelId="{93E1E2BB-1623-4832-9409-701D2FFE0586}" type="presParOf" srcId="{6F13D73B-91FC-DA4B-83C9-B3B34890A625}" destId="{10DD681E-8C0A-9346-853E-86C371315F2D}" srcOrd="2" destOrd="0" presId="urn:microsoft.com/office/officeart/2005/8/layout/orgChart1"/>
    <dgm:cxn modelId="{B819350B-ACA4-4927-8726-CCF090F8DE64}" type="presParOf" srcId="{6F13D73B-91FC-DA4B-83C9-B3B34890A625}" destId="{ADBC3F99-C80A-5A4A-B232-75286BE5B1FF}" srcOrd="3" destOrd="0" presId="urn:microsoft.com/office/officeart/2005/8/layout/orgChart1"/>
    <dgm:cxn modelId="{7C262350-E1E6-46BD-9362-7675A2F87C3F}" type="presParOf" srcId="{ADBC3F99-C80A-5A4A-B232-75286BE5B1FF}" destId="{249FCE1F-D34A-4445-90A3-EDFEC26A9F2C}" srcOrd="0" destOrd="0" presId="urn:microsoft.com/office/officeart/2005/8/layout/orgChart1"/>
    <dgm:cxn modelId="{9B284301-4DC9-4267-A0B2-CDCD74B9CF74}" type="presParOf" srcId="{249FCE1F-D34A-4445-90A3-EDFEC26A9F2C}" destId="{D2E6BD89-3DBB-6145-8EB0-FFC1FDF54459}" srcOrd="0" destOrd="0" presId="urn:microsoft.com/office/officeart/2005/8/layout/orgChart1"/>
    <dgm:cxn modelId="{B55A8B6F-566E-4FF2-B9FA-7FB1BF02F6C9}" type="presParOf" srcId="{249FCE1F-D34A-4445-90A3-EDFEC26A9F2C}" destId="{1EDBCD2C-7599-374A-8B23-6A57851FCD5B}" srcOrd="1" destOrd="0" presId="urn:microsoft.com/office/officeart/2005/8/layout/orgChart1"/>
    <dgm:cxn modelId="{C5AE2FDE-B9F5-4083-8800-09B3F1F8295A}" type="presParOf" srcId="{ADBC3F99-C80A-5A4A-B232-75286BE5B1FF}" destId="{6FBD4F45-232B-6945-83AF-34364513A259}" srcOrd="1" destOrd="0" presId="urn:microsoft.com/office/officeart/2005/8/layout/orgChart1"/>
    <dgm:cxn modelId="{4350B322-409E-4CC4-A168-FBAA7845150D}" type="presParOf" srcId="{ADBC3F99-C80A-5A4A-B232-75286BE5B1FF}" destId="{2735BBAD-D3C6-884C-98CA-31475B86F584}" srcOrd="2" destOrd="0" presId="urn:microsoft.com/office/officeart/2005/8/layout/orgChart1"/>
    <dgm:cxn modelId="{61312385-3432-4418-89E1-3BC80AEF4A0A}" type="presParOf" srcId="{6F13D73B-91FC-DA4B-83C9-B3B34890A625}" destId="{15EE98A2-9592-044A-903D-8DBA08D7F56E}" srcOrd="4" destOrd="0" presId="urn:microsoft.com/office/officeart/2005/8/layout/orgChart1"/>
    <dgm:cxn modelId="{CDBE4FA5-2A77-4ED8-A1AA-BA7013339013}" type="presParOf" srcId="{6F13D73B-91FC-DA4B-83C9-B3B34890A625}" destId="{556AF591-2F97-1E47-A6F0-FC35C3CC508E}" srcOrd="5" destOrd="0" presId="urn:microsoft.com/office/officeart/2005/8/layout/orgChart1"/>
    <dgm:cxn modelId="{5249DE64-C4B0-4EE8-8418-F59F4F4112C3}" type="presParOf" srcId="{556AF591-2F97-1E47-A6F0-FC35C3CC508E}" destId="{472590AC-C69B-7845-B550-42ABC10A2273}" srcOrd="0" destOrd="0" presId="urn:microsoft.com/office/officeart/2005/8/layout/orgChart1"/>
    <dgm:cxn modelId="{AEF92D35-1EAE-4FFA-AAE7-24AEAC820BEF}" type="presParOf" srcId="{472590AC-C69B-7845-B550-42ABC10A2273}" destId="{1D634059-13DB-6A42-BC34-714A5692E2EB}" srcOrd="0" destOrd="0" presId="urn:microsoft.com/office/officeart/2005/8/layout/orgChart1"/>
    <dgm:cxn modelId="{44F81BF6-A05A-4475-9C89-BB1C6523C649}" type="presParOf" srcId="{472590AC-C69B-7845-B550-42ABC10A2273}" destId="{DA3D1E74-64C8-5241-AD74-E8625924FB1E}" srcOrd="1" destOrd="0" presId="urn:microsoft.com/office/officeart/2005/8/layout/orgChart1"/>
    <dgm:cxn modelId="{7DE27FA1-E638-43EE-A10D-00F443595A54}" type="presParOf" srcId="{556AF591-2F97-1E47-A6F0-FC35C3CC508E}" destId="{D5B3CF4C-CE41-184F-9A88-1C6A9CC0FFE4}" srcOrd="1" destOrd="0" presId="urn:microsoft.com/office/officeart/2005/8/layout/orgChart1"/>
    <dgm:cxn modelId="{77C17743-8F44-4B87-82FA-4A34918A3A4D}" type="presParOf" srcId="{556AF591-2F97-1E47-A6F0-FC35C3CC508E}" destId="{B1DEDF90-A99E-5D4B-84C2-83BA8961FDF6}" srcOrd="2" destOrd="0" presId="urn:microsoft.com/office/officeart/2005/8/layout/orgChart1"/>
    <dgm:cxn modelId="{56199FA1-C9A8-4F1C-AA0F-5DE85D7F5D8A}" type="presParOf" srcId="{6F13D73B-91FC-DA4B-83C9-B3B34890A625}" destId="{CE66FB7C-397F-8546-8C95-F5A63B251390}" srcOrd="6" destOrd="0" presId="urn:microsoft.com/office/officeart/2005/8/layout/orgChart1"/>
    <dgm:cxn modelId="{39CD623D-6395-43BE-A2C4-FEC9AA6F61E8}" type="presParOf" srcId="{6F13D73B-91FC-DA4B-83C9-B3B34890A625}" destId="{9FB47875-F264-4B4C-9B5A-40A3B345C361}" srcOrd="7" destOrd="0" presId="urn:microsoft.com/office/officeart/2005/8/layout/orgChart1"/>
    <dgm:cxn modelId="{3EF88B03-52FB-42D0-9BD8-D2C43FC9672D}" type="presParOf" srcId="{9FB47875-F264-4B4C-9B5A-40A3B345C361}" destId="{EC4713C6-B87F-224A-B84B-6B381D311722}" srcOrd="0" destOrd="0" presId="urn:microsoft.com/office/officeart/2005/8/layout/orgChart1"/>
    <dgm:cxn modelId="{13617199-0FCA-48CE-BC15-0AB2A77A8BFB}" type="presParOf" srcId="{EC4713C6-B87F-224A-B84B-6B381D311722}" destId="{F34A1522-53D8-E34F-9D77-4E0428FAAA70}" srcOrd="0" destOrd="0" presId="urn:microsoft.com/office/officeart/2005/8/layout/orgChart1"/>
    <dgm:cxn modelId="{F7AFFB24-B9F7-46F3-A7E0-D747E9339D38}" type="presParOf" srcId="{EC4713C6-B87F-224A-B84B-6B381D311722}" destId="{CD2F5D04-42D7-B548-A69E-4B48FDC3FF8E}" srcOrd="1" destOrd="0" presId="urn:microsoft.com/office/officeart/2005/8/layout/orgChart1"/>
    <dgm:cxn modelId="{8718D4C0-94D8-45A0-BE55-C8AC7D725CAA}" type="presParOf" srcId="{9FB47875-F264-4B4C-9B5A-40A3B345C361}" destId="{6ABC6F98-A44E-6B4F-891D-EEAF1B7D78CB}" srcOrd="1" destOrd="0" presId="urn:microsoft.com/office/officeart/2005/8/layout/orgChart1"/>
    <dgm:cxn modelId="{F90B5F54-1351-423B-837A-3003C4CC5A53}" type="presParOf" srcId="{9FB47875-F264-4B4C-9B5A-40A3B345C361}" destId="{F371E8D1-63A2-4140-82D8-438E32EEE871}" srcOrd="2" destOrd="0" presId="urn:microsoft.com/office/officeart/2005/8/layout/orgChart1"/>
    <dgm:cxn modelId="{1A001CB4-0FD6-4A8C-894D-E59F099E30F0}" type="presParOf" srcId="{C1745EB7-D742-104E-B1B2-EAFF15C36DC5}" destId="{ABF34939-E67B-8A4C-8F56-45A654B3E6C5}" srcOrd="2" destOrd="0" presId="urn:microsoft.com/office/officeart/2005/8/layout/orgChart1"/>
    <dgm:cxn modelId="{74163181-8E71-4980-9569-450128860788}" type="presParOf" srcId="{444BEF9A-E7A5-944E-B37D-94851FDFD115}" destId="{850311AE-50EF-1046-B6B6-570BFA3DC08F}" srcOrd="4" destOrd="0" presId="urn:microsoft.com/office/officeart/2005/8/layout/orgChart1"/>
    <dgm:cxn modelId="{22615742-D83B-4589-83FA-D75D6C175A85}" type="presParOf" srcId="{444BEF9A-E7A5-944E-B37D-94851FDFD115}" destId="{42913A5D-019C-0E44-8710-1A78F4C316AE}" srcOrd="5" destOrd="0" presId="urn:microsoft.com/office/officeart/2005/8/layout/orgChart1"/>
    <dgm:cxn modelId="{1CE9D32F-6276-48C8-97F6-46A00369E3C5}" type="presParOf" srcId="{42913A5D-019C-0E44-8710-1A78F4C316AE}" destId="{14621194-F247-3A48-9A0B-9608ACFBDE67}" srcOrd="0" destOrd="0" presId="urn:microsoft.com/office/officeart/2005/8/layout/orgChart1"/>
    <dgm:cxn modelId="{ABA92E3F-8E11-478A-8D98-321B3E77F87A}" type="presParOf" srcId="{14621194-F247-3A48-9A0B-9608ACFBDE67}" destId="{BDD0EF8D-816C-7F41-ACC4-D50AE18903A3}" srcOrd="0" destOrd="0" presId="urn:microsoft.com/office/officeart/2005/8/layout/orgChart1"/>
    <dgm:cxn modelId="{B6F4E62D-69FF-4A80-AE55-0FBA5C666A18}" type="presParOf" srcId="{14621194-F247-3A48-9A0B-9608ACFBDE67}" destId="{96EFEC51-5B6B-9740-8E1C-07D599321055}" srcOrd="1" destOrd="0" presId="urn:microsoft.com/office/officeart/2005/8/layout/orgChart1"/>
    <dgm:cxn modelId="{3B8BCED9-FE46-430C-899E-1117B9BD5A4D}" type="presParOf" srcId="{42913A5D-019C-0E44-8710-1A78F4C316AE}" destId="{99991BBD-36E2-174D-88FA-3EC0B70D5FD1}" srcOrd="1" destOrd="0" presId="urn:microsoft.com/office/officeart/2005/8/layout/orgChart1"/>
    <dgm:cxn modelId="{75570164-B68F-48FF-8BD6-4E0320284478}" type="presParOf" srcId="{99991BBD-36E2-174D-88FA-3EC0B70D5FD1}" destId="{388B7ECA-B274-014C-95C8-CF80DDE11FA2}" srcOrd="0" destOrd="0" presId="urn:microsoft.com/office/officeart/2005/8/layout/orgChart1"/>
    <dgm:cxn modelId="{0C25F883-2495-45FC-8D38-D393D1920DA1}" type="presParOf" srcId="{99991BBD-36E2-174D-88FA-3EC0B70D5FD1}" destId="{AA11EFC3-FB93-8243-A1D8-2CD558537AB5}" srcOrd="1" destOrd="0" presId="urn:microsoft.com/office/officeart/2005/8/layout/orgChart1"/>
    <dgm:cxn modelId="{6333B087-2FB4-4EDE-8377-1D194137A47B}" type="presParOf" srcId="{AA11EFC3-FB93-8243-A1D8-2CD558537AB5}" destId="{78B50398-F456-7D44-B181-C38110027F68}" srcOrd="0" destOrd="0" presId="urn:microsoft.com/office/officeart/2005/8/layout/orgChart1"/>
    <dgm:cxn modelId="{9CD5A486-A517-4CAF-8DD0-7F04716D6DF8}" type="presParOf" srcId="{78B50398-F456-7D44-B181-C38110027F68}" destId="{61E740AE-E496-8447-966C-1E61E8026A65}" srcOrd="0" destOrd="0" presId="urn:microsoft.com/office/officeart/2005/8/layout/orgChart1"/>
    <dgm:cxn modelId="{B68B5AF1-FB1E-4617-B030-0A09A45E0748}" type="presParOf" srcId="{78B50398-F456-7D44-B181-C38110027F68}" destId="{384EA6D2-772E-0340-96D0-C9E175CF93CB}" srcOrd="1" destOrd="0" presId="urn:microsoft.com/office/officeart/2005/8/layout/orgChart1"/>
    <dgm:cxn modelId="{81FD46ED-DAD0-46B0-BC68-3963B368A275}" type="presParOf" srcId="{AA11EFC3-FB93-8243-A1D8-2CD558537AB5}" destId="{36E77E4F-1E04-1A45-ADBB-61CD7B6FA24B}" srcOrd="1" destOrd="0" presId="urn:microsoft.com/office/officeart/2005/8/layout/orgChart1"/>
    <dgm:cxn modelId="{9794E8E5-A151-4147-912E-68B18C97C9A9}" type="presParOf" srcId="{AA11EFC3-FB93-8243-A1D8-2CD558537AB5}" destId="{39144C19-E16F-4F49-8F1A-115D301B8B08}" srcOrd="2" destOrd="0" presId="urn:microsoft.com/office/officeart/2005/8/layout/orgChart1"/>
    <dgm:cxn modelId="{110B1A58-2538-4D10-AD3E-E60D1DE4042C}" type="presParOf" srcId="{99991BBD-36E2-174D-88FA-3EC0B70D5FD1}" destId="{EBC2D704-5D44-E548-9422-9BB63FDB17E8}" srcOrd="2" destOrd="0" presId="urn:microsoft.com/office/officeart/2005/8/layout/orgChart1"/>
    <dgm:cxn modelId="{0D6E263F-8B77-466B-953F-CE236A35D0F9}" type="presParOf" srcId="{99991BBD-36E2-174D-88FA-3EC0B70D5FD1}" destId="{728A3A05-1BE2-A74C-A379-885B7CD00080}" srcOrd="3" destOrd="0" presId="urn:microsoft.com/office/officeart/2005/8/layout/orgChart1"/>
    <dgm:cxn modelId="{1B99CB89-20AC-45B2-B9BA-91A28E66FBFF}" type="presParOf" srcId="{728A3A05-1BE2-A74C-A379-885B7CD00080}" destId="{7BE3CB79-1606-B14B-BC1B-243195A51833}" srcOrd="0" destOrd="0" presId="urn:microsoft.com/office/officeart/2005/8/layout/orgChart1"/>
    <dgm:cxn modelId="{7C995466-E0AA-4F9E-8FCB-9C54D8DE0520}" type="presParOf" srcId="{7BE3CB79-1606-B14B-BC1B-243195A51833}" destId="{C99476D9-A2E0-0846-B514-3C0541AAD713}" srcOrd="0" destOrd="0" presId="urn:microsoft.com/office/officeart/2005/8/layout/orgChart1"/>
    <dgm:cxn modelId="{334790BE-7A18-4309-9E07-BC4258D3598D}" type="presParOf" srcId="{7BE3CB79-1606-B14B-BC1B-243195A51833}" destId="{E7C0ED8E-8295-B247-89C1-5BA8247735BB}" srcOrd="1" destOrd="0" presId="urn:microsoft.com/office/officeart/2005/8/layout/orgChart1"/>
    <dgm:cxn modelId="{7B3BBD75-FBE3-4E2C-A3BD-4EB71E657333}" type="presParOf" srcId="{728A3A05-1BE2-A74C-A379-885B7CD00080}" destId="{0D418919-0AC4-6546-BE0F-BE98AD694D7F}" srcOrd="1" destOrd="0" presId="urn:microsoft.com/office/officeart/2005/8/layout/orgChart1"/>
    <dgm:cxn modelId="{344D1613-2AF9-46C3-8C90-89685E7CC94E}" type="presParOf" srcId="{728A3A05-1BE2-A74C-A379-885B7CD00080}" destId="{461D70B1-9CF3-0E4C-83AF-5F61AA7B5729}" srcOrd="2" destOrd="0" presId="urn:microsoft.com/office/officeart/2005/8/layout/orgChart1"/>
    <dgm:cxn modelId="{28464CE4-145E-4DD5-B5A5-B26A21916585}" type="presParOf" srcId="{99991BBD-36E2-174D-88FA-3EC0B70D5FD1}" destId="{F086F75F-CFA4-DB45-84A5-F140509004F3}" srcOrd="4" destOrd="0" presId="urn:microsoft.com/office/officeart/2005/8/layout/orgChart1"/>
    <dgm:cxn modelId="{C77A82E9-D962-4A4E-8DED-442A5076D076}" type="presParOf" srcId="{99991BBD-36E2-174D-88FA-3EC0B70D5FD1}" destId="{0D2CE406-12CB-5C40-A350-DC42C6B862CE}" srcOrd="5" destOrd="0" presId="urn:microsoft.com/office/officeart/2005/8/layout/orgChart1"/>
    <dgm:cxn modelId="{7B68DA98-AE80-4427-9988-7F72B03E5132}" type="presParOf" srcId="{0D2CE406-12CB-5C40-A350-DC42C6B862CE}" destId="{724AF117-4A01-2A4D-9297-AB83FD26DF07}" srcOrd="0" destOrd="0" presId="urn:microsoft.com/office/officeart/2005/8/layout/orgChart1"/>
    <dgm:cxn modelId="{099D45CC-7A29-4D04-B8A2-373D1D048DD7}" type="presParOf" srcId="{724AF117-4A01-2A4D-9297-AB83FD26DF07}" destId="{2838C46A-388B-5F41-A7AB-510AEA8A26A1}" srcOrd="0" destOrd="0" presId="urn:microsoft.com/office/officeart/2005/8/layout/orgChart1"/>
    <dgm:cxn modelId="{7CA8FFE6-46DF-4F63-8C87-8C821F851D91}" type="presParOf" srcId="{724AF117-4A01-2A4D-9297-AB83FD26DF07}" destId="{17056640-6A60-AD43-BE3A-59C1F97BB4BF}" srcOrd="1" destOrd="0" presId="urn:microsoft.com/office/officeart/2005/8/layout/orgChart1"/>
    <dgm:cxn modelId="{5B652A0E-2130-46EB-878E-42D730425658}" type="presParOf" srcId="{0D2CE406-12CB-5C40-A350-DC42C6B862CE}" destId="{F316A0F8-E529-E84B-989C-A0D30720D6B3}" srcOrd="1" destOrd="0" presId="urn:microsoft.com/office/officeart/2005/8/layout/orgChart1"/>
    <dgm:cxn modelId="{322B6B35-056D-4250-BB75-6253A2743A9B}" type="presParOf" srcId="{0D2CE406-12CB-5C40-A350-DC42C6B862CE}" destId="{03F635AD-2597-374A-BD4F-404A88E07A8D}" srcOrd="2" destOrd="0" presId="urn:microsoft.com/office/officeart/2005/8/layout/orgChart1"/>
    <dgm:cxn modelId="{B2744871-05CB-466C-9E4D-E41BB9CADF66}" type="presParOf" srcId="{99991BBD-36E2-174D-88FA-3EC0B70D5FD1}" destId="{2BC1F48A-CBC6-784E-8716-AF1C25639B27}" srcOrd="6" destOrd="0" presId="urn:microsoft.com/office/officeart/2005/8/layout/orgChart1"/>
    <dgm:cxn modelId="{B410993E-2F00-4A80-977F-3A1849512A2D}" type="presParOf" srcId="{99991BBD-36E2-174D-88FA-3EC0B70D5FD1}" destId="{92303437-9945-A746-9335-51E1AC37D8D2}" srcOrd="7" destOrd="0" presId="urn:microsoft.com/office/officeart/2005/8/layout/orgChart1"/>
    <dgm:cxn modelId="{EDA33B89-15AE-4103-A9D4-6AA04369C775}" type="presParOf" srcId="{92303437-9945-A746-9335-51E1AC37D8D2}" destId="{029C913A-CDB8-5045-A9A4-2CF41F7A342D}" srcOrd="0" destOrd="0" presId="urn:microsoft.com/office/officeart/2005/8/layout/orgChart1"/>
    <dgm:cxn modelId="{844B0A97-F218-4C87-98CB-F7412410476A}" type="presParOf" srcId="{029C913A-CDB8-5045-A9A4-2CF41F7A342D}" destId="{DE195DFD-B6BF-E84D-ADEF-06C4503118B3}" srcOrd="0" destOrd="0" presId="urn:microsoft.com/office/officeart/2005/8/layout/orgChart1"/>
    <dgm:cxn modelId="{46DFE857-DE08-4CCF-93DE-C483869FEF3A}" type="presParOf" srcId="{029C913A-CDB8-5045-A9A4-2CF41F7A342D}" destId="{4C6A4A66-C0A7-CF40-9599-AD138C057307}" srcOrd="1" destOrd="0" presId="urn:microsoft.com/office/officeart/2005/8/layout/orgChart1"/>
    <dgm:cxn modelId="{733618D2-0E8C-4CAD-8AC3-8A8089E1DCC4}" type="presParOf" srcId="{92303437-9945-A746-9335-51E1AC37D8D2}" destId="{5D391CBB-5DFA-424E-93B9-7FF592AA5ADF}" srcOrd="1" destOrd="0" presId="urn:microsoft.com/office/officeart/2005/8/layout/orgChart1"/>
    <dgm:cxn modelId="{487F5DA7-6328-452B-98DA-3CF0D35FD6ED}" type="presParOf" srcId="{92303437-9945-A746-9335-51E1AC37D8D2}" destId="{695BF9C5-7E31-7041-B822-8153B961E030}" srcOrd="2" destOrd="0" presId="urn:microsoft.com/office/officeart/2005/8/layout/orgChart1"/>
    <dgm:cxn modelId="{33563B34-D6B9-4144-9839-3AFCB066F3FE}" type="presParOf" srcId="{42913A5D-019C-0E44-8710-1A78F4C316AE}" destId="{A44F08A7-3BE0-9044-98D2-6F8DFA6F6999}" srcOrd="2" destOrd="0" presId="urn:microsoft.com/office/officeart/2005/8/layout/orgChart1"/>
    <dgm:cxn modelId="{286F4C15-4214-4128-A770-6C38670828FF}" type="presParOf" srcId="{0DA7BECC-085E-8449-94C3-D55FF2EBD47E}" destId="{FDE54C64-CD48-934D-A433-C0C212EE788C}" srcOrd="2" destOrd="0" presId="urn:microsoft.com/office/officeart/2005/8/layout/orgChar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C1F48A-CBC6-784E-8716-AF1C25639B27}">
      <dsp:nvSpPr>
        <dsp:cNvPr id="0" name=""/>
        <dsp:cNvSpPr/>
      </dsp:nvSpPr>
      <dsp:spPr>
        <a:xfrm>
          <a:off x="8320412" y="1422739"/>
          <a:ext cx="292607" cy="3040507"/>
        </a:xfrm>
        <a:custGeom>
          <a:avLst/>
          <a:gdLst/>
          <a:ahLst/>
          <a:cxnLst/>
          <a:rect l="0" t="0" r="0" b="0"/>
          <a:pathLst>
            <a:path>
              <a:moveTo>
                <a:pt x="0" y="0"/>
              </a:moveTo>
              <a:lnTo>
                <a:pt x="0" y="3040507"/>
              </a:lnTo>
              <a:lnTo>
                <a:pt x="292607" y="3040507"/>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086F75F-CFA4-DB45-84A5-F140509004F3}">
      <dsp:nvSpPr>
        <dsp:cNvPr id="0" name=""/>
        <dsp:cNvSpPr/>
      </dsp:nvSpPr>
      <dsp:spPr>
        <a:xfrm>
          <a:off x="8320412" y="1422739"/>
          <a:ext cx="292607" cy="2207009"/>
        </a:xfrm>
        <a:custGeom>
          <a:avLst/>
          <a:gdLst/>
          <a:ahLst/>
          <a:cxnLst/>
          <a:rect l="0" t="0" r="0" b="0"/>
          <a:pathLst>
            <a:path>
              <a:moveTo>
                <a:pt x="0" y="0"/>
              </a:moveTo>
              <a:lnTo>
                <a:pt x="0" y="2207009"/>
              </a:lnTo>
              <a:lnTo>
                <a:pt x="292607" y="2207009"/>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C2D704-5D44-E548-9422-9BB63FDB17E8}">
      <dsp:nvSpPr>
        <dsp:cNvPr id="0" name=""/>
        <dsp:cNvSpPr/>
      </dsp:nvSpPr>
      <dsp:spPr>
        <a:xfrm>
          <a:off x="8320412" y="1422739"/>
          <a:ext cx="292607" cy="1373510"/>
        </a:xfrm>
        <a:custGeom>
          <a:avLst/>
          <a:gdLst/>
          <a:ahLst/>
          <a:cxnLst/>
          <a:rect l="0" t="0" r="0" b="0"/>
          <a:pathLst>
            <a:path>
              <a:moveTo>
                <a:pt x="0" y="0"/>
              </a:moveTo>
              <a:lnTo>
                <a:pt x="0" y="1373510"/>
              </a:lnTo>
              <a:lnTo>
                <a:pt x="292607" y="137351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88B7ECA-B274-014C-95C8-CF80DDE11FA2}">
      <dsp:nvSpPr>
        <dsp:cNvPr id="0" name=""/>
        <dsp:cNvSpPr/>
      </dsp:nvSpPr>
      <dsp:spPr>
        <a:xfrm>
          <a:off x="8320412" y="1422739"/>
          <a:ext cx="292607" cy="540012"/>
        </a:xfrm>
        <a:custGeom>
          <a:avLst/>
          <a:gdLst/>
          <a:ahLst/>
          <a:cxnLst/>
          <a:rect l="0" t="0" r="0" b="0"/>
          <a:pathLst>
            <a:path>
              <a:moveTo>
                <a:pt x="0" y="0"/>
              </a:moveTo>
              <a:lnTo>
                <a:pt x="0" y="540012"/>
              </a:lnTo>
              <a:lnTo>
                <a:pt x="292607" y="540012"/>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50311AE-50EF-1046-B6B6-570BFA3DC08F}">
      <dsp:nvSpPr>
        <dsp:cNvPr id="0" name=""/>
        <dsp:cNvSpPr/>
      </dsp:nvSpPr>
      <dsp:spPr>
        <a:xfrm>
          <a:off x="5130335" y="589241"/>
          <a:ext cx="3970362" cy="246527"/>
        </a:xfrm>
        <a:custGeom>
          <a:avLst/>
          <a:gdLst/>
          <a:ahLst/>
          <a:cxnLst/>
          <a:rect l="0" t="0" r="0" b="0"/>
          <a:pathLst>
            <a:path>
              <a:moveTo>
                <a:pt x="0" y="0"/>
              </a:moveTo>
              <a:lnTo>
                <a:pt x="0" y="123263"/>
              </a:lnTo>
              <a:lnTo>
                <a:pt x="3970362" y="123263"/>
              </a:lnTo>
              <a:lnTo>
                <a:pt x="3970362" y="246527"/>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E66FB7C-397F-8546-8C95-F5A63B251390}">
      <dsp:nvSpPr>
        <dsp:cNvPr id="0" name=""/>
        <dsp:cNvSpPr/>
      </dsp:nvSpPr>
      <dsp:spPr>
        <a:xfrm>
          <a:off x="4350049" y="1422739"/>
          <a:ext cx="292607" cy="3040507"/>
        </a:xfrm>
        <a:custGeom>
          <a:avLst/>
          <a:gdLst/>
          <a:ahLst/>
          <a:cxnLst/>
          <a:rect l="0" t="0" r="0" b="0"/>
          <a:pathLst>
            <a:path>
              <a:moveTo>
                <a:pt x="0" y="0"/>
              </a:moveTo>
              <a:lnTo>
                <a:pt x="0" y="3040507"/>
              </a:lnTo>
              <a:lnTo>
                <a:pt x="292607" y="3040507"/>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5EE98A2-9592-044A-903D-8DBA08D7F56E}">
      <dsp:nvSpPr>
        <dsp:cNvPr id="0" name=""/>
        <dsp:cNvSpPr/>
      </dsp:nvSpPr>
      <dsp:spPr>
        <a:xfrm>
          <a:off x="4350049" y="1422739"/>
          <a:ext cx="292607" cy="2207009"/>
        </a:xfrm>
        <a:custGeom>
          <a:avLst/>
          <a:gdLst/>
          <a:ahLst/>
          <a:cxnLst/>
          <a:rect l="0" t="0" r="0" b="0"/>
          <a:pathLst>
            <a:path>
              <a:moveTo>
                <a:pt x="0" y="0"/>
              </a:moveTo>
              <a:lnTo>
                <a:pt x="0" y="2207009"/>
              </a:lnTo>
              <a:lnTo>
                <a:pt x="292607" y="2207009"/>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DD681E-8C0A-9346-853E-86C371315F2D}">
      <dsp:nvSpPr>
        <dsp:cNvPr id="0" name=""/>
        <dsp:cNvSpPr/>
      </dsp:nvSpPr>
      <dsp:spPr>
        <a:xfrm>
          <a:off x="4350049" y="1422739"/>
          <a:ext cx="292607" cy="1373510"/>
        </a:xfrm>
        <a:custGeom>
          <a:avLst/>
          <a:gdLst/>
          <a:ahLst/>
          <a:cxnLst/>
          <a:rect l="0" t="0" r="0" b="0"/>
          <a:pathLst>
            <a:path>
              <a:moveTo>
                <a:pt x="0" y="0"/>
              </a:moveTo>
              <a:lnTo>
                <a:pt x="0" y="1373510"/>
              </a:lnTo>
              <a:lnTo>
                <a:pt x="292607" y="137351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AFC5F81-9A0D-EB41-9119-E1983380A2C9}">
      <dsp:nvSpPr>
        <dsp:cNvPr id="0" name=""/>
        <dsp:cNvSpPr/>
      </dsp:nvSpPr>
      <dsp:spPr>
        <a:xfrm>
          <a:off x="4350049" y="1422739"/>
          <a:ext cx="292607" cy="540012"/>
        </a:xfrm>
        <a:custGeom>
          <a:avLst/>
          <a:gdLst/>
          <a:ahLst/>
          <a:cxnLst/>
          <a:rect l="0" t="0" r="0" b="0"/>
          <a:pathLst>
            <a:path>
              <a:moveTo>
                <a:pt x="0" y="0"/>
              </a:moveTo>
              <a:lnTo>
                <a:pt x="0" y="540012"/>
              </a:lnTo>
              <a:lnTo>
                <a:pt x="292607" y="540012"/>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51B7052-BF7B-CD48-A8FB-E2D6B7B39709}">
      <dsp:nvSpPr>
        <dsp:cNvPr id="0" name=""/>
        <dsp:cNvSpPr/>
      </dsp:nvSpPr>
      <dsp:spPr>
        <a:xfrm>
          <a:off x="5084615" y="589241"/>
          <a:ext cx="91440" cy="246527"/>
        </a:xfrm>
        <a:custGeom>
          <a:avLst/>
          <a:gdLst/>
          <a:ahLst/>
          <a:cxnLst/>
          <a:rect l="0" t="0" r="0" b="0"/>
          <a:pathLst>
            <a:path>
              <a:moveTo>
                <a:pt x="45720" y="0"/>
              </a:moveTo>
              <a:lnTo>
                <a:pt x="45720" y="246527"/>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51E426-CDE9-894A-B209-60D92EE22A2C}">
      <dsp:nvSpPr>
        <dsp:cNvPr id="0" name=""/>
        <dsp:cNvSpPr/>
      </dsp:nvSpPr>
      <dsp:spPr>
        <a:xfrm>
          <a:off x="315954" y="1410835"/>
          <a:ext cx="508483" cy="625722"/>
        </a:xfrm>
        <a:custGeom>
          <a:avLst/>
          <a:gdLst/>
          <a:ahLst/>
          <a:cxnLst/>
          <a:rect l="0" t="0" r="0" b="0"/>
          <a:pathLst>
            <a:path>
              <a:moveTo>
                <a:pt x="0" y="0"/>
              </a:moveTo>
              <a:lnTo>
                <a:pt x="0" y="625722"/>
              </a:lnTo>
              <a:lnTo>
                <a:pt x="508483" y="625722"/>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C823CCF-C7E5-D640-A088-1A99DDBF6954}">
      <dsp:nvSpPr>
        <dsp:cNvPr id="0" name=""/>
        <dsp:cNvSpPr/>
      </dsp:nvSpPr>
      <dsp:spPr>
        <a:xfrm>
          <a:off x="1096240" y="589241"/>
          <a:ext cx="4034095" cy="234623"/>
        </a:xfrm>
        <a:custGeom>
          <a:avLst/>
          <a:gdLst/>
          <a:ahLst/>
          <a:cxnLst/>
          <a:rect l="0" t="0" r="0" b="0"/>
          <a:pathLst>
            <a:path>
              <a:moveTo>
                <a:pt x="4034095" y="0"/>
              </a:moveTo>
              <a:lnTo>
                <a:pt x="4034095" y="111360"/>
              </a:lnTo>
              <a:lnTo>
                <a:pt x="0" y="111360"/>
              </a:lnTo>
              <a:lnTo>
                <a:pt x="0" y="23462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157D2FF-0E3B-8B42-8702-509C7D0942B1}">
      <dsp:nvSpPr>
        <dsp:cNvPr id="0" name=""/>
        <dsp:cNvSpPr/>
      </dsp:nvSpPr>
      <dsp:spPr>
        <a:xfrm>
          <a:off x="2143295" y="2270"/>
          <a:ext cx="5974080" cy="58697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ER Model</a:t>
          </a:r>
        </a:p>
      </dsp:txBody>
      <dsp:txXfrm>
        <a:off x="2143295" y="2270"/>
        <a:ext cx="5974080" cy="586970"/>
      </dsp:txXfrm>
    </dsp:sp>
    <dsp:sp modelId="{8B354173-5B60-7342-9BEE-0CFBDCDF8680}">
      <dsp:nvSpPr>
        <dsp:cNvPr id="0" name=""/>
        <dsp:cNvSpPr/>
      </dsp:nvSpPr>
      <dsp:spPr>
        <a:xfrm>
          <a:off x="120882" y="823865"/>
          <a:ext cx="1950714" cy="58697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 Entity</a:t>
          </a:r>
        </a:p>
      </dsp:txBody>
      <dsp:txXfrm>
        <a:off x="120882" y="823865"/>
        <a:ext cx="1950714" cy="586970"/>
      </dsp:txXfrm>
    </dsp:sp>
    <dsp:sp modelId="{B8810906-A477-3B46-82B2-887800CA63C9}">
      <dsp:nvSpPr>
        <dsp:cNvPr id="0" name=""/>
        <dsp:cNvSpPr/>
      </dsp:nvSpPr>
      <dsp:spPr>
        <a:xfrm>
          <a:off x="824437" y="1743072"/>
          <a:ext cx="1706874" cy="58697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Weak Entity</a:t>
          </a:r>
        </a:p>
      </dsp:txBody>
      <dsp:txXfrm>
        <a:off x="824437" y="1743072"/>
        <a:ext cx="1706874" cy="586970"/>
      </dsp:txXfrm>
    </dsp:sp>
    <dsp:sp modelId="{59D04587-982C-FB44-8332-27B2301FB8E5}">
      <dsp:nvSpPr>
        <dsp:cNvPr id="0" name=""/>
        <dsp:cNvSpPr/>
      </dsp:nvSpPr>
      <dsp:spPr>
        <a:xfrm>
          <a:off x="4154978" y="835769"/>
          <a:ext cx="1950714" cy="58697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Attribute</a:t>
          </a:r>
        </a:p>
      </dsp:txBody>
      <dsp:txXfrm>
        <a:off x="4154978" y="835769"/>
        <a:ext cx="1950714" cy="586970"/>
      </dsp:txXfrm>
    </dsp:sp>
    <dsp:sp modelId="{16B430F7-F342-5D4F-90E3-E4529C92099B}">
      <dsp:nvSpPr>
        <dsp:cNvPr id="0" name=""/>
        <dsp:cNvSpPr/>
      </dsp:nvSpPr>
      <dsp:spPr>
        <a:xfrm>
          <a:off x="4642657" y="1669267"/>
          <a:ext cx="1950714" cy="58697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Key</a:t>
          </a:r>
        </a:p>
      </dsp:txBody>
      <dsp:txXfrm>
        <a:off x="4642657" y="1669267"/>
        <a:ext cx="1950714" cy="586970"/>
      </dsp:txXfrm>
    </dsp:sp>
    <dsp:sp modelId="{D2E6BD89-3DBB-6145-8EB0-FFC1FDF54459}">
      <dsp:nvSpPr>
        <dsp:cNvPr id="0" name=""/>
        <dsp:cNvSpPr/>
      </dsp:nvSpPr>
      <dsp:spPr>
        <a:xfrm>
          <a:off x="4642657" y="2502765"/>
          <a:ext cx="1950714" cy="58697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Composite</a:t>
          </a:r>
        </a:p>
      </dsp:txBody>
      <dsp:txXfrm>
        <a:off x="4642657" y="2502765"/>
        <a:ext cx="1950714" cy="586970"/>
      </dsp:txXfrm>
    </dsp:sp>
    <dsp:sp modelId="{1D634059-13DB-6A42-BC34-714A5692E2EB}">
      <dsp:nvSpPr>
        <dsp:cNvPr id="0" name=""/>
        <dsp:cNvSpPr/>
      </dsp:nvSpPr>
      <dsp:spPr>
        <a:xfrm>
          <a:off x="4642657" y="3336263"/>
          <a:ext cx="1950714" cy="58697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Multivalued</a:t>
          </a:r>
        </a:p>
      </dsp:txBody>
      <dsp:txXfrm>
        <a:off x="4642657" y="3336263"/>
        <a:ext cx="1950714" cy="586970"/>
      </dsp:txXfrm>
    </dsp:sp>
    <dsp:sp modelId="{F34A1522-53D8-E34F-9D77-4E0428FAAA70}">
      <dsp:nvSpPr>
        <dsp:cNvPr id="0" name=""/>
        <dsp:cNvSpPr/>
      </dsp:nvSpPr>
      <dsp:spPr>
        <a:xfrm>
          <a:off x="4642657" y="4169761"/>
          <a:ext cx="1950714" cy="58697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Derived</a:t>
          </a:r>
        </a:p>
      </dsp:txBody>
      <dsp:txXfrm>
        <a:off x="4642657" y="4169761"/>
        <a:ext cx="1950714" cy="586970"/>
      </dsp:txXfrm>
    </dsp:sp>
    <dsp:sp modelId="{BDD0EF8D-816C-7F41-ACC4-D50AE18903A3}">
      <dsp:nvSpPr>
        <dsp:cNvPr id="0" name=""/>
        <dsp:cNvSpPr/>
      </dsp:nvSpPr>
      <dsp:spPr>
        <a:xfrm>
          <a:off x="8125340" y="835769"/>
          <a:ext cx="1950714" cy="58697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Relationship</a:t>
          </a:r>
        </a:p>
      </dsp:txBody>
      <dsp:txXfrm>
        <a:off x="8125340" y="835769"/>
        <a:ext cx="1950714" cy="586970"/>
      </dsp:txXfrm>
    </dsp:sp>
    <dsp:sp modelId="{61E740AE-E496-8447-966C-1E61E8026A65}">
      <dsp:nvSpPr>
        <dsp:cNvPr id="0" name=""/>
        <dsp:cNvSpPr/>
      </dsp:nvSpPr>
      <dsp:spPr>
        <a:xfrm>
          <a:off x="8613019" y="1669267"/>
          <a:ext cx="1828800" cy="58697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One to One</a:t>
          </a:r>
        </a:p>
      </dsp:txBody>
      <dsp:txXfrm>
        <a:off x="8613019" y="1669267"/>
        <a:ext cx="1828800" cy="586970"/>
      </dsp:txXfrm>
    </dsp:sp>
    <dsp:sp modelId="{C99476D9-A2E0-0846-B514-3C0541AAD713}">
      <dsp:nvSpPr>
        <dsp:cNvPr id="0" name=""/>
        <dsp:cNvSpPr/>
      </dsp:nvSpPr>
      <dsp:spPr>
        <a:xfrm>
          <a:off x="8613019" y="2502765"/>
          <a:ext cx="1828800" cy="58697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One to Many</a:t>
          </a:r>
        </a:p>
      </dsp:txBody>
      <dsp:txXfrm>
        <a:off x="8613019" y="2502765"/>
        <a:ext cx="1828800" cy="586970"/>
      </dsp:txXfrm>
    </dsp:sp>
    <dsp:sp modelId="{2838C46A-388B-5F41-A7AB-510AEA8A26A1}">
      <dsp:nvSpPr>
        <dsp:cNvPr id="0" name=""/>
        <dsp:cNvSpPr/>
      </dsp:nvSpPr>
      <dsp:spPr>
        <a:xfrm>
          <a:off x="8613019" y="3336263"/>
          <a:ext cx="1828800" cy="58697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Many to One</a:t>
          </a:r>
        </a:p>
      </dsp:txBody>
      <dsp:txXfrm>
        <a:off x="8613019" y="3336263"/>
        <a:ext cx="1828800" cy="586970"/>
      </dsp:txXfrm>
    </dsp:sp>
    <dsp:sp modelId="{DE195DFD-B6BF-E84D-ADEF-06C4503118B3}">
      <dsp:nvSpPr>
        <dsp:cNvPr id="0" name=""/>
        <dsp:cNvSpPr/>
      </dsp:nvSpPr>
      <dsp:spPr>
        <a:xfrm>
          <a:off x="8613019" y="4169761"/>
          <a:ext cx="1828800" cy="58697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a:t>Many to Many</a:t>
          </a:r>
        </a:p>
      </dsp:txBody>
      <dsp:txXfrm>
        <a:off x="8613019" y="4169761"/>
        <a:ext cx="1828800" cy="586970"/>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3.svg>
</file>

<file path=ppt/media/image14.png>
</file>

<file path=ppt/media/image15.png>
</file>

<file path=ppt/media/image16.jpe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452A5E-C06B-4177-8E4C-A474EC91EE14}" type="datetimeFigureOut">
              <a:rPr lang="en-US" smtClean="0"/>
              <a:t>12/6/2021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17E7F3-8587-42E3-A4D3-8837B3EF4969}" type="slidenum">
              <a:rPr lang="en-US" smtClean="0"/>
              <a:t>‹#›</a:t>
            </a:fld>
            <a:endParaRPr lang="en-US"/>
          </a:p>
        </p:txBody>
      </p:sp>
    </p:spTree>
    <p:extLst>
      <p:ext uri="{BB962C8B-B14F-4D97-AF65-F5344CB8AC3E}">
        <p14:creationId xmlns:p14="http://schemas.microsoft.com/office/powerpoint/2010/main" val="2972760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24555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101899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857362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83493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66206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710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71526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35301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49434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77846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250590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a8a9b129a8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a8a9b129a8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8138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659965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117259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327996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01784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84596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05710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483774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435815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865327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021401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666147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95586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431833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999540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00017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17165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592208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101227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741438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08275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7059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122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640118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3205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118896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736042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8b5ebe7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8b5ebe7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223493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74DCC88-A1C6-48B6-8DE3-BD25BA2AA5B7}" type="datetimeFigureOut">
              <a:rPr lang="en-US" smtClean="0"/>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3789FD-9E6E-4380-A8F7-F5623063AD0E}" type="slidenum">
              <a:rPr lang="en-US" smtClean="0"/>
              <a:t>‹#›</a:t>
            </a:fld>
            <a:endParaRPr lang="en-US"/>
          </a:p>
        </p:txBody>
      </p:sp>
    </p:spTree>
    <p:extLst>
      <p:ext uri="{BB962C8B-B14F-4D97-AF65-F5344CB8AC3E}">
        <p14:creationId xmlns:p14="http://schemas.microsoft.com/office/powerpoint/2010/main" val="25133531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74DCC88-A1C6-48B6-8DE3-BD25BA2AA5B7}" type="datetimeFigureOut">
              <a:rPr lang="en-US" smtClean="0"/>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3789FD-9E6E-4380-A8F7-F5623063AD0E}" type="slidenum">
              <a:rPr lang="en-US" smtClean="0"/>
              <a:t>‹#›</a:t>
            </a:fld>
            <a:endParaRPr lang="en-US"/>
          </a:p>
        </p:txBody>
      </p:sp>
    </p:spTree>
    <p:extLst>
      <p:ext uri="{BB962C8B-B14F-4D97-AF65-F5344CB8AC3E}">
        <p14:creationId xmlns:p14="http://schemas.microsoft.com/office/powerpoint/2010/main" val="22056931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74DCC88-A1C6-48B6-8DE3-BD25BA2AA5B7}" type="datetimeFigureOut">
              <a:rPr lang="en-US" smtClean="0"/>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3789FD-9E6E-4380-A8F7-F5623063AD0E}" type="slidenum">
              <a:rPr lang="en-US" smtClean="0"/>
              <a:t>‹#›</a:t>
            </a:fld>
            <a:endParaRPr lang="en-US"/>
          </a:p>
        </p:txBody>
      </p:sp>
    </p:spTree>
    <p:extLst>
      <p:ext uri="{BB962C8B-B14F-4D97-AF65-F5344CB8AC3E}">
        <p14:creationId xmlns:p14="http://schemas.microsoft.com/office/powerpoint/2010/main" val="669144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74DCC88-A1C6-48B6-8DE3-BD25BA2AA5B7}" type="datetimeFigureOut">
              <a:rPr lang="en-US" smtClean="0"/>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3789FD-9E6E-4380-A8F7-F5623063AD0E}" type="slidenum">
              <a:rPr lang="en-US" smtClean="0"/>
              <a:t>‹#›</a:t>
            </a:fld>
            <a:endParaRPr lang="en-US"/>
          </a:p>
        </p:txBody>
      </p:sp>
    </p:spTree>
    <p:extLst>
      <p:ext uri="{BB962C8B-B14F-4D97-AF65-F5344CB8AC3E}">
        <p14:creationId xmlns:p14="http://schemas.microsoft.com/office/powerpoint/2010/main" val="2914484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74DCC88-A1C6-48B6-8DE3-BD25BA2AA5B7}" type="datetimeFigureOut">
              <a:rPr lang="en-US" smtClean="0"/>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3789FD-9E6E-4380-A8F7-F5623063AD0E}" type="slidenum">
              <a:rPr lang="en-US" smtClean="0"/>
              <a:t>‹#›</a:t>
            </a:fld>
            <a:endParaRPr lang="en-US"/>
          </a:p>
        </p:txBody>
      </p:sp>
    </p:spTree>
    <p:extLst>
      <p:ext uri="{BB962C8B-B14F-4D97-AF65-F5344CB8AC3E}">
        <p14:creationId xmlns:p14="http://schemas.microsoft.com/office/powerpoint/2010/main" val="3453877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74DCC88-A1C6-48B6-8DE3-BD25BA2AA5B7}" type="datetimeFigureOut">
              <a:rPr lang="en-US" smtClean="0"/>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3789FD-9E6E-4380-A8F7-F5623063AD0E}" type="slidenum">
              <a:rPr lang="en-US" smtClean="0"/>
              <a:t>‹#›</a:t>
            </a:fld>
            <a:endParaRPr lang="en-US"/>
          </a:p>
        </p:txBody>
      </p:sp>
    </p:spTree>
    <p:extLst>
      <p:ext uri="{BB962C8B-B14F-4D97-AF65-F5344CB8AC3E}">
        <p14:creationId xmlns:p14="http://schemas.microsoft.com/office/powerpoint/2010/main" val="7514337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74DCC88-A1C6-48B6-8DE3-BD25BA2AA5B7}" type="datetimeFigureOut">
              <a:rPr lang="en-US" smtClean="0"/>
              <a:t>12/6/2021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43789FD-9E6E-4380-A8F7-F5623063AD0E}" type="slidenum">
              <a:rPr lang="en-US" smtClean="0"/>
              <a:t>‹#›</a:t>
            </a:fld>
            <a:endParaRPr lang="en-US"/>
          </a:p>
        </p:txBody>
      </p:sp>
    </p:spTree>
    <p:extLst>
      <p:ext uri="{BB962C8B-B14F-4D97-AF65-F5344CB8AC3E}">
        <p14:creationId xmlns:p14="http://schemas.microsoft.com/office/powerpoint/2010/main" val="1113955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74DCC88-A1C6-48B6-8DE3-BD25BA2AA5B7}" type="datetimeFigureOut">
              <a:rPr lang="en-US" smtClean="0"/>
              <a:t>12/6/2021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43789FD-9E6E-4380-A8F7-F5623063AD0E}" type="slidenum">
              <a:rPr lang="en-US" smtClean="0"/>
              <a:t>‹#›</a:t>
            </a:fld>
            <a:endParaRPr lang="en-US"/>
          </a:p>
        </p:txBody>
      </p:sp>
    </p:spTree>
    <p:extLst>
      <p:ext uri="{BB962C8B-B14F-4D97-AF65-F5344CB8AC3E}">
        <p14:creationId xmlns:p14="http://schemas.microsoft.com/office/powerpoint/2010/main" val="1841838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4DCC88-A1C6-48B6-8DE3-BD25BA2AA5B7}" type="datetimeFigureOut">
              <a:rPr lang="en-US" smtClean="0"/>
              <a:t>12/6/2021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43789FD-9E6E-4380-A8F7-F5623063AD0E}" type="slidenum">
              <a:rPr lang="en-US" smtClean="0"/>
              <a:t>‹#›</a:t>
            </a:fld>
            <a:endParaRPr lang="en-US"/>
          </a:p>
        </p:txBody>
      </p:sp>
    </p:spTree>
    <p:extLst>
      <p:ext uri="{BB962C8B-B14F-4D97-AF65-F5344CB8AC3E}">
        <p14:creationId xmlns:p14="http://schemas.microsoft.com/office/powerpoint/2010/main" val="39761113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74DCC88-A1C6-48B6-8DE3-BD25BA2AA5B7}" type="datetimeFigureOut">
              <a:rPr lang="en-US" smtClean="0"/>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3789FD-9E6E-4380-A8F7-F5623063AD0E}" type="slidenum">
              <a:rPr lang="en-US" smtClean="0"/>
              <a:t>‹#›</a:t>
            </a:fld>
            <a:endParaRPr lang="en-US"/>
          </a:p>
        </p:txBody>
      </p:sp>
    </p:spTree>
    <p:extLst>
      <p:ext uri="{BB962C8B-B14F-4D97-AF65-F5344CB8AC3E}">
        <p14:creationId xmlns:p14="http://schemas.microsoft.com/office/powerpoint/2010/main" val="1210813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74DCC88-A1C6-48B6-8DE3-BD25BA2AA5B7}" type="datetimeFigureOut">
              <a:rPr lang="en-US" smtClean="0"/>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3789FD-9E6E-4380-A8F7-F5623063AD0E}" type="slidenum">
              <a:rPr lang="en-US" smtClean="0"/>
              <a:t>‹#›</a:t>
            </a:fld>
            <a:endParaRPr lang="en-US"/>
          </a:p>
        </p:txBody>
      </p:sp>
    </p:spTree>
    <p:extLst>
      <p:ext uri="{BB962C8B-B14F-4D97-AF65-F5344CB8AC3E}">
        <p14:creationId xmlns:p14="http://schemas.microsoft.com/office/powerpoint/2010/main" val="36109678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4DCC88-A1C6-48B6-8DE3-BD25BA2AA5B7}" type="datetimeFigureOut">
              <a:rPr lang="en-US" smtClean="0"/>
              <a:t>12/6/2021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3789FD-9E6E-4380-A8F7-F5623063AD0E}" type="slidenum">
              <a:rPr lang="en-US" smtClean="0"/>
              <a:t>‹#›</a:t>
            </a:fld>
            <a:endParaRPr lang="en-US"/>
          </a:p>
        </p:txBody>
      </p:sp>
    </p:spTree>
    <p:extLst>
      <p:ext uri="{BB962C8B-B14F-4D97-AF65-F5344CB8AC3E}">
        <p14:creationId xmlns:p14="http://schemas.microsoft.com/office/powerpoint/2010/main" val="614275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png"/><Relationship Id="rId7" Type="http://schemas.openxmlformats.org/officeDocument/2006/relationships/diagramLayout" Target="../diagrams/layout1.xm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diagramData" Target="../diagrams/data1.xml"/><Relationship Id="rId5" Type="http://schemas.openxmlformats.org/officeDocument/2006/relationships/image" Target="../media/image3.png"/><Relationship Id="rId10" Type="http://schemas.microsoft.com/office/2007/relationships/diagramDrawing" Target="../diagrams/drawing1.xml"/><Relationship Id="rId4" Type="http://schemas.openxmlformats.org/officeDocument/2006/relationships/image" Target="../media/image2.png"/><Relationship Id="rId9" Type="http://schemas.openxmlformats.org/officeDocument/2006/relationships/diagramColors" Target="../diagrams/colors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6.jpe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3.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590862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7042825"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56004" y="484544"/>
            <a:ext cx="7192929"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4000" dirty="0"/>
              <a:t>People who deal with databases </a:t>
            </a:r>
            <a:endParaRPr lang="en-US" sz="3733" dirty="0">
              <a:solidFill>
                <a:srgbClr val="FFFFFF"/>
              </a:solidFill>
              <a:latin typeface="Oswald"/>
              <a:ea typeface="Oswald"/>
              <a:cs typeface="Oswald"/>
              <a:sym typeface="Oswald"/>
            </a:endParaRPr>
          </a:p>
        </p:txBody>
      </p:sp>
      <p:sp>
        <p:nvSpPr>
          <p:cNvPr id="17" name="Text Placeholder 2">
            <a:extLst>
              <a:ext uri="{FF2B5EF4-FFF2-40B4-BE49-F238E27FC236}">
                <a16:creationId xmlns="" xmlns:a16="http://schemas.microsoft.com/office/drawing/2014/main" id="{C50621F8-00ED-604D-B9BB-33F0EA1CC4A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algn="l"/>
            <a:r>
              <a:rPr lang="en-US" sz="2400" dirty="0">
                <a:solidFill>
                  <a:schemeClr val="tx1"/>
                </a:solidFill>
              </a:rPr>
              <a:t>Many persons are involved in the design, use and maintenance of any database. These persons can be classified into 2 types as below.</a:t>
            </a:r>
          </a:p>
          <a:p>
            <a:pPr marL="0" indent="0" algn="l"/>
            <a:r>
              <a:rPr lang="en-US" sz="2400" dirty="0">
                <a:solidFill>
                  <a:schemeClr val="tx1"/>
                </a:solidFill>
              </a:rPr>
              <a:t> ◆ Actors on the scene </a:t>
            </a:r>
          </a:p>
          <a:p>
            <a:pPr marL="0" indent="0" algn="l"/>
            <a:r>
              <a:rPr lang="en-US" sz="2400" dirty="0">
                <a:solidFill>
                  <a:schemeClr val="tx1"/>
                </a:solidFill>
              </a:rPr>
              <a:t>◆ Workers behind the scene </a:t>
            </a:r>
          </a:p>
          <a:p>
            <a:pPr marL="487668" indent="-276005" algn="l">
              <a:buClr>
                <a:srgbClr val="F78121"/>
              </a:buClr>
              <a:buSzPts val="1100"/>
              <a:buFont typeface="Oswald"/>
              <a:buChar char="➔"/>
            </a:pPr>
            <a:endParaRPr lang="en-US" sz="2667" dirty="0">
              <a:solidFill>
                <a:schemeClr val="tx1"/>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pic>
        <p:nvPicPr>
          <p:cNvPr id="12" name="Picture 11"/>
          <p:cNvPicPr>
            <a:picLocks noChangeAspect="1"/>
          </p:cNvPicPr>
          <p:nvPr/>
        </p:nvPicPr>
        <p:blipFill>
          <a:blip r:embed="rId6"/>
          <a:stretch>
            <a:fillRect/>
          </a:stretch>
        </p:blipFill>
        <p:spPr>
          <a:xfrm>
            <a:off x="5636459" y="2723746"/>
            <a:ext cx="4362674" cy="3453218"/>
          </a:xfrm>
          <a:prstGeom prst="rect">
            <a:avLst/>
          </a:prstGeom>
        </p:spPr>
      </p:pic>
    </p:spTree>
    <p:extLst>
      <p:ext uri="{BB962C8B-B14F-4D97-AF65-F5344CB8AC3E}">
        <p14:creationId xmlns:p14="http://schemas.microsoft.com/office/powerpoint/2010/main" val="19958885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320145"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4406593"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4000" dirty="0"/>
              <a:t>Actors on the scene</a:t>
            </a:r>
            <a:endParaRPr lang="en-US" sz="3733" dirty="0">
              <a:solidFill>
                <a:srgbClr val="FFFFFF"/>
              </a:solidFill>
              <a:latin typeface="Oswald"/>
              <a:ea typeface="Oswald"/>
              <a:cs typeface="Oswald"/>
              <a:sym typeface="Oswald"/>
            </a:endParaRPr>
          </a:p>
        </p:txBody>
      </p:sp>
      <p:sp>
        <p:nvSpPr>
          <p:cNvPr id="17" name="Text Placeholder 2">
            <a:extLst>
              <a:ext uri="{FF2B5EF4-FFF2-40B4-BE49-F238E27FC236}">
                <a16:creationId xmlns="" xmlns:a16="http://schemas.microsoft.com/office/drawing/2014/main" id="{C50621F8-00ED-604D-B9BB-33F0EA1CC4A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algn="l"/>
            <a:r>
              <a:rPr lang="en-US" sz="2400" dirty="0">
                <a:solidFill>
                  <a:schemeClr val="tx1"/>
                </a:solidFill>
              </a:rPr>
              <a:t>The people, whose jobs involve the day-to-day use of a database are called </a:t>
            </a:r>
            <a:r>
              <a:rPr lang="en-US" sz="2400" dirty="0" smtClean="0">
                <a:solidFill>
                  <a:schemeClr val="tx1"/>
                </a:solidFill>
              </a:rPr>
              <a:t>as 'Actors </a:t>
            </a:r>
            <a:r>
              <a:rPr lang="en-US" sz="2400" dirty="0">
                <a:solidFill>
                  <a:schemeClr val="tx1"/>
                </a:solidFill>
              </a:rPr>
              <a:t>on the scene', listed as below: </a:t>
            </a:r>
          </a:p>
          <a:p>
            <a:pPr marL="0" indent="0" algn="l"/>
            <a:r>
              <a:rPr lang="en-US" sz="2400" dirty="0">
                <a:solidFill>
                  <a:schemeClr val="tx1"/>
                </a:solidFill>
              </a:rPr>
              <a:t>1.Database Administrators (DBA) </a:t>
            </a:r>
          </a:p>
          <a:p>
            <a:pPr marL="0" indent="0" algn="l"/>
            <a:r>
              <a:rPr lang="en-US" sz="2400" dirty="0">
                <a:solidFill>
                  <a:schemeClr val="tx1"/>
                </a:solidFill>
              </a:rPr>
              <a:t>2. Database Designers </a:t>
            </a:r>
          </a:p>
          <a:p>
            <a:pPr marL="0" indent="0" algn="l"/>
            <a:r>
              <a:rPr lang="en-US" sz="2400" dirty="0">
                <a:solidFill>
                  <a:schemeClr val="tx1"/>
                </a:solidFill>
              </a:rPr>
              <a:t>3. End Users </a:t>
            </a:r>
          </a:p>
          <a:p>
            <a:pPr marL="0" indent="0" algn="l"/>
            <a:r>
              <a:rPr lang="en-US" sz="2400" dirty="0">
                <a:solidFill>
                  <a:schemeClr val="tx1"/>
                </a:solidFill>
              </a:rPr>
              <a:t>4. System Analyst </a:t>
            </a:r>
          </a:p>
          <a:p>
            <a:pPr marL="0" indent="0" algn="l"/>
            <a:r>
              <a:rPr lang="en-US" sz="2400" dirty="0">
                <a:solidFill>
                  <a:schemeClr val="tx1"/>
                </a:solidFill>
              </a:rPr>
              <a:t>5. Application Programmers (Software Engineers) </a:t>
            </a:r>
          </a:p>
        </p:txBody>
      </p:sp>
      <p:pic>
        <p:nvPicPr>
          <p:cNvPr id="12" name="Picture 11"/>
          <p:cNvPicPr>
            <a:picLocks noChangeAspect="1"/>
          </p:cNvPicPr>
          <p:nvPr/>
        </p:nvPicPr>
        <p:blipFill>
          <a:blip r:embed="rId6"/>
          <a:stretch>
            <a:fillRect/>
          </a:stretch>
        </p:blipFill>
        <p:spPr>
          <a:xfrm>
            <a:off x="7181786" y="2268975"/>
            <a:ext cx="4286470" cy="3696432"/>
          </a:xfrm>
          <a:prstGeom prst="rect">
            <a:avLst/>
          </a:prstGeom>
        </p:spPr>
      </p:pic>
    </p:spTree>
    <p:extLst>
      <p:ext uri="{BB962C8B-B14F-4D97-AF65-F5344CB8AC3E}">
        <p14:creationId xmlns:p14="http://schemas.microsoft.com/office/powerpoint/2010/main" val="40904001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320145"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 y="479140"/>
            <a:ext cx="5856049"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4000" dirty="0"/>
              <a:t>Workers behind the scene</a:t>
            </a:r>
            <a:endParaRPr lang="en-US" sz="3733" dirty="0">
              <a:solidFill>
                <a:srgbClr val="FFFFFF"/>
              </a:solidFill>
              <a:latin typeface="Oswald"/>
              <a:ea typeface="Oswald"/>
              <a:cs typeface="Oswald"/>
              <a:sym typeface="Oswald"/>
            </a:endParaRPr>
          </a:p>
        </p:txBody>
      </p:sp>
      <p:sp>
        <p:nvSpPr>
          <p:cNvPr id="17" name="Text Placeholder 2">
            <a:extLst>
              <a:ext uri="{FF2B5EF4-FFF2-40B4-BE49-F238E27FC236}">
                <a16:creationId xmlns="" xmlns:a16="http://schemas.microsoft.com/office/drawing/2014/main" id="{C50621F8-00ED-604D-B9BB-33F0EA1CC4A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l"/>
            <a:r>
              <a:rPr lang="en-US" sz="2400" dirty="0">
                <a:solidFill>
                  <a:schemeClr val="tx1">
                    <a:lumMod val="85000"/>
                    <a:lumOff val="15000"/>
                  </a:schemeClr>
                </a:solidFill>
              </a:rPr>
              <a:t>Those who work to maintain the database system environment but who are not actively interested in the database contents as part of their daily </a:t>
            </a:r>
            <a:r>
              <a:rPr lang="en-US" sz="2400" dirty="0" smtClean="0">
                <a:solidFill>
                  <a:schemeClr val="tx1">
                    <a:lumMod val="85000"/>
                    <a:lumOff val="15000"/>
                  </a:schemeClr>
                </a:solidFill>
              </a:rPr>
              <a:t>job</a:t>
            </a:r>
            <a:endParaRPr lang="en-US" sz="2400" b="1" dirty="0">
              <a:solidFill>
                <a:schemeClr val="tx1"/>
              </a:solidFill>
            </a:endParaRPr>
          </a:p>
          <a:p>
            <a:pPr indent="-457200" algn="l">
              <a:buAutoNum type="arabicPeriod"/>
            </a:pPr>
            <a:endParaRPr lang="en-US" sz="2400" b="1" dirty="0" smtClean="0">
              <a:solidFill>
                <a:schemeClr val="tx1"/>
              </a:solidFill>
            </a:endParaRPr>
          </a:p>
          <a:p>
            <a:pPr indent="-457200" algn="l">
              <a:buAutoNum type="arabicPeriod"/>
            </a:pPr>
            <a:r>
              <a:rPr lang="en-US" sz="2400" b="1" dirty="0" smtClean="0">
                <a:solidFill>
                  <a:schemeClr val="tx1"/>
                </a:solidFill>
              </a:rPr>
              <a:t>Database </a:t>
            </a:r>
            <a:r>
              <a:rPr lang="en-US" sz="2400" b="1" dirty="0">
                <a:solidFill>
                  <a:schemeClr val="tx1"/>
                </a:solidFill>
              </a:rPr>
              <a:t>Designers and Implementers: </a:t>
            </a:r>
            <a:r>
              <a:rPr lang="en-US" sz="2400" dirty="0">
                <a:solidFill>
                  <a:schemeClr val="tx1"/>
                </a:solidFill>
              </a:rPr>
              <a:t>These people who design and implement the DBMS modules and interfaces as a software package.</a:t>
            </a:r>
          </a:p>
          <a:p>
            <a:pPr marL="0" indent="0" algn="l"/>
            <a:endParaRPr lang="en-US" sz="2400" dirty="0">
              <a:solidFill>
                <a:schemeClr val="tx1"/>
              </a:solidFill>
            </a:endParaRPr>
          </a:p>
          <a:p>
            <a:pPr marL="0" indent="0" algn="l"/>
            <a:r>
              <a:rPr lang="en-US" sz="2400" dirty="0">
                <a:solidFill>
                  <a:schemeClr val="tx1"/>
                </a:solidFill>
              </a:rPr>
              <a:t>2</a:t>
            </a:r>
            <a:r>
              <a:rPr lang="en-US" sz="2400" b="1" dirty="0">
                <a:solidFill>
                  <a:schemeClr val="tx1"/>
                </a:solidFill>
              </a:rPr>
              <a:t>. Tool Developers: </a:t>
            </a:r>
            <a:r>
              <a:rPr lang="en-US" sz="2400" dirty="0">
                <a:solidFill>
                  <a:schemeClr val="tx1"/>
                </a:solidFill>
              </a:rPr>
              <a:t>Include persons who design and implement tools consisting the packages for design, performance monitoring, and prototyping and test data generation. </a:t>
            </a:r>
          </a:p>
          <a:p>
            <a:pPr marL="0" indent="0" algn="l"/>
            <a:endParaRPr lang="en-US" sz="2400" dirty="0">
              <a:solidFill>
                <a:schemeClr val="tx1"/>
              </a:solidFill>
            </a:endParaRPr>
          </a:p>
          <a:p>
            <a:pPr marL="0" indent="0" algn="l"/>
            <a:r>
              <a:rPr lang="en-US" sz="2400" dirty="0">
                <a:solidFill>
                  <a:schemeClr val="tx1"/>
                </a:solidFill>
              </a:rPr>
              <a:t>3. </a:t>
            </a:r>
            <a:r>
              <a:rPr lang="en-US" sz="2400" b="1" dirty="0">
                <a:solidFill>
                  <a:schemeClr val="tx1"/>
                </a:solidFill>
              </a:rPr>
              <a:t>Operators and maintenance personnel: </a:t>
            </a:r>
            <a:r>
              <a:rPr lang="en-US" sz="2400" dirty="0">
                <a:solidFill>
                  <a:schemeClr val="tx1"/>
                </a:solidFill>
              </a:rPr>
              <a:t>These re the system administration personnel who are responsible for the actual running and maintenance of the hardware and software environment for the database system </a:t>
            </a:r>
          </a:p>
        </p:txBody>
      </p:sp>
    </p:spTree>
    <p:extLst>
      <p:ext uri="{BB962C8B-B14F-4D97-AF65-F5344CB8AC3E}">
        <p14:creationId xmlns:p14="http://schemas.microsoft.com/office/powerpoint/2010/main" val="8167112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97729"/>
            <a:ext cx="12192000" cy="6931900"/>
          </a:xfrm>
          <a:prstGeom prst="rect">
            <a:avLst/>
          </a:prstGeom>
          <a:noFill/>
          <a:ln>
            <a:noFill/>
          </a:ln>
        </p:spPr>
      </p:pic>
      <p:sp>
        <p:nvSpPr>
          <p:cNvPr id="389" name="Google Shape;389;p49"/>
          <p:cNvSpPr/>
          <p:nvPr/>
        </p:nvSpPr>
        <p:spPr>
          <a:xfrm>
            <a:off x="210" y="1029867"/>
            <a:ext cx="7151593"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727075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84826" y="448433"/>
            <a:ext cx="7085925" cy="950800"/>
          </a:xfrm>
          <a:prstGeom prst="rect">
            <a:avLst/>
          </a:prstGeom>
          <a:noFill/>
          <a:ln>
            <a:noFill/>
          </a:ln>
        </p:spPr>
        <p:txBody>
          <a:bodyPr spcFirstLastPara="1" wrap="square" lIns="121900" tIns="60933" rIns="121900" bIns="60933" anchor="ctr" anchorCtr="0">
            <a:noAutofit/>
          </a:bodyPr>
          <a:lstStyle/>
          <a:p>
            <a:pPr>
              <a:lnSpc>
                <a:spcPct val="90000"/>
              </a:lnSpc>
              <a:buClr>
                <a:srgbClr val="000000"/>
              </a:buClr>
              <a:buSzPts val="1100"/>
            </a:pPr>
            <a:r>
              <a:rPr lang="en-US" sz="3733" dirty="0">
                <a:solidFill>
                  <a:schemeClr val="tx1">
                    <a:lumMod val="95000"/>
                    <a:lumOff val="5000"/>
                  </a:schemeClr>
                </a:solidFill>
                <a:latin typeface="Oswald"/>
                <a:ea typeface="Oswald"/>
                <a:cs typeface="Oswald"/>
                <a:sym typeface="Oswald"/>
              </a:rPr>
              <a:t>Entity Relationship Model (ER)</a:t>
            </a:r>
            <a:endParaRPr sz="3733" dirty="0">
              <a:solidFill>
                <a:schemeClr val="tx1">
                  <a:lumMod val="95000"/>
                  <a:lumOff val="5000"/>
                </a:schemeClr>
              </a:solidFill>
              <a:latin typeface="Oswald"/>
              <a:ea typeface="Oswald"/>
              <a:cs typeface="Oswald"/>
              <a:sym typeface="Oswald"/>
            </a:endParaRPr>
          </a:p>
        </p:txBody>
      </p:sp>
      <p:sp>
        <p:nvSpPr>
          <p:cNvPr id="393" name="Google Shape;393;p49"/>
          <p:cNvSpPr txBox="1"/>
          <p:nvPr/>
        </p:nvSpPr>
        <p:spPr>
          <a:xfrm>
            <a:off x="568000" y="1669367"/>
            <a:ext cx="11033253" cy="4045600"/>
          </a:xfrm>
          <a:prstGeom prst="rect">
            <a:avLst/>
          </a:prstGeom>
          <a:noFill/>
          <a:ln>
            <a:noFill/>
          </a:ln>
        </p:spPr>
        <p:txBody>
          <a:bodyPr spcFirstLastPara="1" wrap="square" lIns="121900" tIns="121900" rIns="121900" bIns="121900" anchor="t" anchorCtr="0">
            <a:noAutofit/>
          </a:bodyPr>
          <a:lstStyle/>
          <a:p>
            <a:pPr marL="487668" indent="-276005">
              <a:buClr>
                <a:srgbClr val="F78121"/>
              </a:buClr>
              <a:buSzPts val="1100"/>
              <a:buFont typeface="Oswald"/>
              <a:buChar char="➔"/>
            </a:pPr>
            <a:r>
              <a:rPr lang="en-US" sz="2133" dirty="0">
                <a:latin typeface="Oswald"/>
                <a:ea typeface="Oswald"/>
                <a:cs typeface="Oswald"/>
                <a:sym typeface="Oswald"/>
              </a:rPr>
              <a:t>Developed by Peter Chen in 1976 in the seminal paper “The Entity-Relationship Model: Toward a Unified View of Data.”</a:t>
            </a:r>
          </a:p>
          <a:p>
            <a:pPr marL="487668" indent="-276005">
              <a:buClr>
                <a:srgbClr val="F78121"/>
              </a:buClr>
              <a:buSzPts val="1100"/>
              <a:buFont typeface="Oswald"/>
              <a:buChar char="➔"/>
            </a:pPr>
            <a:endParaRPr lang="en-US" sz="2133" dirty="0">
              <a:latin typeface="Oswald"/>
              <a:ea typeface="Oswald"/>
              <a:cs typeface="Oswald"/>
              <a:sym typeface="Oswald"/>
            </a:endParaRPr>
          </a:p>
          <a:p>
            <a:pPr marL="487668" indent="-276005">
              <a:buClr>
                <a:srgbClr val="F78121"/>
              </a:buClr>
              <a:buSzPts val="1100"/>
              <a:buFont typeface="Oswald"/>
              <a:buChar char="➔"/>
            </a:pPr>
            <a:r>
              <a:rPr lang="en-US" sz="2133" dirty="0">
                <a:latin typeface="Oswald"/>
                <a:ea typeface="Oswald"/>
                <a:cs typeface="Oswald"/>
                <a:sym typeface="Oswald"/>
              </a:rPr>
              <a:t>Describes the things that are of interest to a business to perform business processes</a:t>
            </a:r>
          </a:p>
          <a:p>
            <a:pPr marL="487668" indent="-276005">
              <a:buClr>
                <a:srgbClr val="F78121"/>
              </a:buClr>
              <a:buSzPts val="1100"/>
              <a:buFont typeface="Oswald"/>
              <a:buChar char="➔"/>
            </a:pPr>
            <a:endParaRPr lang="en-US" sz="2133" dirty="0">
              <a:latin typeface="Oswald"/>
              <a:ea typeface="Oswald"/>
              <a:cs typeface="Oswald"/>
              <a:sym typeface="Oswald"/>
            </a:endParaRPr>
          </a:p>
          <a:p>
            <a:pPr marL="487668" indent="-276005">
              <a:buClr>
                <a:srgbClr val="F78121"/>
              </a:buClr>
              <a:buSzPts val="1100"/>
              <a:buFont typeface="Oswald"/>
              <a:buChar char="➔"/>
            </a:pPr>
            <a:r>
              <a:rPr lang="en-US" sz="2133" dirty="0">
                <a:latin typeface="Oswald"/>
                <a:ea typeface="Oswald"/>
                <a:cs typeface="Oswald"/>
                <a:sym typeface="Oswald"/>
              </a:rPr>
              <a:t>Result of a systematic analysis of the business processes and the relevant data schemas</a:t>
            </a:r>
          </a:p>
          <a:p>
            <a:pPr marL="487668" indent="-276005">
              <a:buClr>
                <a:srgbClr val="F78121"/>
              </a:buClr>
              <a:buSzPts val="1100"/>
              <a:buFont typeface="Oswald"/>
              <a:buChar char="➔"/>
            </a:pPr>
            <a:endParaRPr lang="en-US" sz="2133" dirty="0">
              <a:latin typeface="Oswald"/>
              <a:ea typeface="Oswald"/>
              <a:cs typeface="Oswald"/>
              <a:sym typeface="Oswald"/>
            </a:endParaRPr>
          </a:p>
          <a:p>
            <a:pPr marL="487668" indent="-276005">
              <a:buClr>
                <a:srgbClr val="F78121"/>
              </a:buClr>
              <a:buSzPts val="1100"/>
              <a:buFont typeface="Oswald"/>
              <a:buChar char="➔"/>
            </a:pPr>
            <a:r>
              <a:rPr lang="en-US" sz="2133" dirty="0">
                <a:latin typeface="Oswald"/>
                <a:ea typeface="Oswald"/>
                <a:cs typeface="Oswald"/>
                <a:sym typeface="Oswald"/>
              </a:rPr>
              <a:t>Modelled as a collection of entities and relationships among the entities </a:t>
            </a:r>
          </a:p>
          <a:p>
            <a:pPr marL="487668" indent="-276005">
              <a:buClr>
                <a:srgbClr val="F78121"/>
              </a:buClr>
              <a:buSzPts val="1100"/>
              <a:buFont typeface="Oswald"/>
              <a:buChar char="➔"/>
            </a:pPr>
            <a:endParaRPr lang="en-US" sz="2133" dirty="0">
              <a:latin typeface="Oswald"/>
              <a:ea typeface="Oswald"/>
              <a:cs typeface="Oswald"/>
              <a:sym typeface="Oswald"/>
            </a:endParaRPr>
          </a:p>
          <a:p>
            <a:pPr marL="487668" indent="-276005">
              <a:buClr>
                <a:srgbClr val="F78121"/>
              </a:buClr>
              <a:buSzPts val="1100"/>
              <a:buFont typeface="Oswald"/>
              <a:buChar char="➔"/>
            </a:pPr>
            <a:r>
              <a:rPr lang="en-US" sz="2133" dirty="0">
                <a:latin typeface="Oswald"/>
                <a:ea typeface="Oswald"/>
                <a:cs typeface="Oswald"/>
                <a:sym typeface="Oswald"/>
              </a:rPr>
              <a:t>Similar to Unified Modeling Language (UML), widely used in software design.</a:t>
            </a:r>
          </a:p>
          <a:p>
            <a:pPr marL="487668" indent="-276005">
              <a:buClr>
                <a:srgbClr val="F78121"/>
              </a:buClr>
              <a:buSzPts val="1100"/>
              <a:buFont typeface="Oswald"/>
              <a:buChar char="➔"/>
            </a:pPr>
            <a:endParaRPr lang="en-US" sz="2133" dirty="0">
              <a:latin typeface="Oswald"/>
              <a:ea typeface="Oswald"/>
              <a:cs typeface="Oswald"/>
              <a:sym typeface="Oswald"/>
            </a:endParaRPr>
          </a:p>
          <a:p>
            <a:pPr marL="211663">
              <a:buClr>
                <a:srgbClr val="F78121"/>
              </a:buClr>
              <a:buSzPts val="1100"/>
            </a:pPr>
            <a:endParaRPr lang="en-US" sz="2133" dirty="0">
              <a:latin typeface="Oswald"/>
              <a:ea typeface="Oswald"/>
              <a:cs typeface="Oswald"/>
              <a:sym typeface="Oswald"/>
            </a:endParaRPr>
          </a:p>
          <a:p>
            <a:pPr marL="487668" indent="-276005">
              <a:buClr>
                <a:srgbClr val="F78121"/>
              </a:buClr>
              <a:buSzPts val="1100"/>
              <a:buFont typeface="Oswald"/>
              <a:buChar char="➔"/>
            </a:pPr>
            <a:endParaRPr sz="2133" dirty="0">
              <a:latin typeface="Oswald"/>
              <a:ea typeface="Oswald"/>
              <a:cs typeface="Oswald"/>
              <a:sym typeface="Oswald"/>
            </a:endParaRPr>
          </a:p>
        </p:txBody>
      </p:sp>
    </p:spTree>
    <p:extLst>
      <p:ext uri="{BB962C8B-B14F-4D97-AF65-F5344CB8AC3E}">
        <p14:creationId xmlns:p14="http://schemas.microsoft.com/office/powerpoint/2010/main" val="22069242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29867"/>
            <a:ext cx="7151593"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727075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6350" y="448433"/>
            <a:ext cx="7277101" cy="950800"/>
          </a:xfrm>
          <a:prstGeom prst="rect">
            <a:avLst/>
          </a:prstGeom>
          <a:noFill/>
          <a:ln>
            <a:noFill/>
          </a:ln>
        </p:spPr>
        <p:txBody>
          <a:bodyPr spcFirstLastPara="1" wrap="square" lIns="121900" tIns="60933" rIns="121900" bIns="60933" anchor="ctr" anchorCtr="0">
            <a:noAutofit/>
          </a:bodyPr>
          <a:lstStyle/>
          <a:p>
            <a:pPr>
              <a:lnSpc>
                <a:spcPct val="90000"/>
              </a:lnSpc>
              <a:buClr>
                <a:srgbClr val="000000"/>
              </a:buClr>
              <a:buSzPts val="1100"/>
            </a:pPr>
            <a:r>
              <a:rPr lang="en-US" sz="3733" dirty="0">
                <a:solidFill>
                  <a:schemeClr val="tx1">
                    <a:lumMod val="95000"/>
                    <a:lumOff val="5000"/>
                  </a:schemeClr>
                </a:solidFill>
                <a:latin typeface="Oswald"/>
                <a:ea typeface="Oswald"/>
                <a:cs typeface="Oswald"/>
                <a:sym typeface="Oswald"/>
              </a:rPr>
              <a:t>Entity Relationship (ER) Diagram</a:t>
            </a:r>
            <a:endParaRPr sz="3733" dirty="0">
              <a:solidFill>
                <a:schemeClr val="tx1">
                  <a:lumMod val="95000"/>
                  <a:lumOff val="5000"/>
                </a:schemeClr>
              </a:solidFill>
              <a:latin typeface="Oswald"/>
              <a:ea typeface="Oswald"/>
              <a:cs typeface="Oswald"/>
              <a:sym typeface="Oswald"/>
            </a:endParaRPr>
          </a:p>
        </p:txBody>
      </p:sp>
      <p:sp>
        <p:nvSpPr>
          <p:cNvPr id="393" name="Google Shape;393;p49"/>
          <p:cNvSpPr txBox="1"/>
          <p:nvPr/>
        </p:nvSpPr>
        <p:spPr>
          <a:xfrm>
            <a:off x="568000" y="1669367"/>
            <a:ext cx="11033253" cy="4045600"/>
          </a:xfrm>
          <a:prstGeom prst="rect">
            <a:avLst/>
          </a:prstGeom>
          <a:noFill/>
          <a:ln>
            <a:noFill/>
          </a:ln>
        </p:spPr>
        <p:txBody>
          <a:bodyPr spcFirstLastPara="1" wrap="square" lIns="121900" tIns="121900" rIns="121900" bIns="121900" anchor="t" anchorCtr="0">
            <a:noAutofit/>
          </a:bodyPr>
          <a:lstStyle/>
          <a:p>
            <a:pPr marL="487668" indent="-276005">
              <a:buClr>
                <a:srgbClr val="F78121"/>
              </a:buClr>
              <a:buSzPts val="1100"/>
              <a:buFont typeface="Oswald"/>
              <a:buChar char="➔"/>
            </a:pPr>
            <a:r>
              <a:rPr lang="en-US" sz="2133" dirty="0">
                <a:latin typeface="Oswald"/>
                <a:ea typeface="Oswald"/>
                <a:cs typeface="Oswald"/>
                <a:sym typeface="Oswald"/>
              </a:rPr>
              <a:t>A diagram that shows how “entities” such as people, objects, or concepts relate to each other within a system.</a:t>
            </a:r>
          </a:p>
          <a:p>
            <a:pPr marL="487668" indent="-276005">
              <a:buClr>
                <a:srgbClr val="F78121"/>
              </a:buClr>
              <a:buSzPts val="1100"/>
              <a:buFont typeface="Oswald"/>
              <a:buChar char="➔"/>
            </a:pPr>
            <a:endParaRPr lang="en-US" sz="2133" dirty="0">
              <a:latin typeface="Oswald"/>
              <a:ea typeface="Oswald"/>
              <a:cs typeface="Oswald"/>
              <a:sym typeface="Oswald"/>
            </a:endParaRPr>
          </a:p>
          <a:p>
            <a:pPr marL="487668" indent="-276005">
              <a:buClr>
                <a:srgbClr val="F78121"/>
              </a:buClr>
              <a:buSzPts val="1100"/>
              <a:buFont typeface="Oswald"/>
              <a:buChar char="➔"/>
            </a:pPr>
            <a:r>
              <a:rPr lang="en-US" sz="2133" dirty="0">
                <a:latin typeface="Oswald"/>
                <a:ea typeface="Oswald"/>
                <a:cs typeface="Oswald"/>
                <a:sym typeface="Oswald"/>
              </a:rPr>
              <a:t>They are used to design or debug database systems </a:t>
            </a:r>
          </a:p>
          <a:p>
            <a:pPr marL="487668" indent="-276005">
              <a:buClr>
                <a:srgbClr val="F78121"/>
              </a:buClr>
              <a:buSzPts val="1100"/>
              <a:buFont typeface="Oswald"/>
              <a:buChar char="➔"/>
            </a:pPr>
            <a:endParaRPr lang="en-US" sz="2133" dirty="0">
              <a:latin typeface="Oswald"/>
              <a:ea typeface="Oswald"/>
              <a:cs typeface="Oswald"/>
              <a:sym typeface="Oswald"/>
            </a:endParaRPr>
          </a:p>
          <a:p>
            <a:pPr marL="487668" indent="-276005">
              <a:buClr>
                <a:srgbClr val="F78121"/>
              </a:buClr>
              <a:buSzPts val="1100"/>
              <a:buFont typeface="Oswald"/>
              <a:buChar char="➔"/>
            </a:pPr>
            <a:r>
              <a:rPr lang="en-US" sz="2133" dirty="0">
                <a:latin typeface="Oswald"/>
                <a:ea typeface="Oswald"/>
                <a:cs typeface="Oswald"/>
                <a:sym typeface="Oswald"/>
              </a:rPr>
              <a:t>An easy to understand way to communicate the database design to all relevant stakeholders </a:t>
            </a:r>
          </a:p>
          <a:p>
            <a:pPr marL="487668" indent="-276005">
              <a:buClr>
                <a:srgbClr val="F78121"/>
              </a:buClr>
              <a:buSzPts val="1100"/>
              <a:buFont typeface="Oswald"/>
              <a:buChar char="➔"/>
            </a:pPr>
            <a:endParaRPr lang="en-US" sz="2133" dirty="0">
              <a:latin typeface="Oswald"/>
              <a:ea typeface="Oswald"/>
              <a:cs typeface="Oswald"/>
              <a:sym typeface="Oswald"/>
            </a:endParaRPr>
          </a:p>
          <a:p>
            <a:pPr marL="487668" indent="-276005">
              <a:buClr>
                <a:srgbClr val="F78121"/>
              </a:buClr>
              <a:buSzPts val="1100"/>
              <a:buFont typeface="Oswald"/>
              <a:buChar char="➔"/>
            </a:pPr>
            <a:r>
              <a:rPr lang="en-US" sz="2133" dirty="0">
                <a:latin typeface="Oswald"/>
                <a:ea typeface="Oswald"/>
                <a:cs typeface="Oswald"/>
                <a:sym typeface="Oswald"/>
              </a:rPr>
              <a:t>A set of defined symbols such as rectangles, diamonds, ovels, and lines are used to denote entities, relationships between entities, and their attributes </a:t>
            </a:r>
          </a:p>
          <a:p>
            <a:pPr marL="487668" indent="-276005">
              <a:buClr>
                <a:srgbClr val="F78121"/>
              </a:buClr>
              <a:buSzPts val="1100"/>
              <a:buFont typeface="Oswald"/>
              <a:buChar char="➔"/>
            </a:pPr>
            <a:endParaRPr lang="en-US" sz="2133" dirty="0">
              <a:latin typeface="Oswald"/>
              <a:ea typeface="Oswald"/>
              <a:cs typeface="Oswald"/>
              <a:sym typeface="Oswald"/>
            </a:endParaRPr>
          </a:p>
          <a:p>
            <a:pPr marL="487668" indent="-276005">
              <a:buClr>
                <a:srgbClr val="F78121"/>
              </a:buClr>
              <a:buSzPts val="1100"/>
              <a:buFont typeface="Oswald"/>
              <a:buChar char="➔"/>
            </a:pPr>
            <a:r>
              <a:rPr lang="en-US" sz="2133" dirty="0">
                <a:latin typeface="Oswald"/>
                <a:ea typeface="Oswald"/>
                <a:cs typeface="Oswald"/>
                <a:sym typeface="Oswald"/>
              </a:rPr>
              <a:t>Generally nouns are mapped to entities and verbs to relationships </a:t>
            </a:r>
          </a:p>
          <a:p>
            <a:pPr marL="487668" indent="-276005">
              <a:buClr>
                <a:srgbClr val="F78121"/>
              </a:buClr>
              <a:buSzPts val="1100"/>
              <a:buFont typeface="Oswald"/>
              <a:buChar char="➔"/>
            </a:pPr>
            <a:endParaRPr lang="en-US" sz="2133" dirty="0">
              <a:latin typeface="Oswald"/>
              <a:ea typeface="Oswald"/>
              <a:cs typeface="Oswald"/>
              <a:sym typeface="Oswald"/>
            </a:endParaRPr>
          </a:p>
          <a:p>
            <a:pPr marL="211663">
              <a:buClr>
                <a:srgbClr val="F78121"/>
              </a:buClr>
              <a:buSzPts val="1100"/>
            </a:pPr>
            <a:endParaRPr lang="en-US" sz="2133" dirty="0">
              <a:latin typeface="Oswald"/>
              <a:ea typeface="Oswald"/>
              <a:cs typeface="Oswald"/>
              <a:sym typeface="Oswald"/>
            </a:endParaRPr>
          </a:p>
          <a:p>
            <a:pPr marL="487668" indent="-276005">
              <a:buClr>
                <a:srgbClr val="F78121"/>
              </a:buClr>
              <a:buSzPts val="1100"/>
              <a:buFont typeface="Oswald"/>
              <a:buChar char="➔"/>
            </a:pPr>
            <a:endParaRPr sz="2133" dirty="0">
              <a:latin typeface="Oswald"/>
              <a:ea typeface="Oswald"/>
              <a:cs typeface="Oswald"/>
              <a:sym typeface="Oswald"/>
            </a:endParaRPr>
          </a:p>
        </p:txBody>
      </p:sp>
    </p:spTree>
    <p:extLst>
      <p:ext uri="{BB962C8B-B14F-4D97-AF65-F5344CB8AC3E}">
        <p14:creationId xmlns:p14="http://schemas.microsoft.com/office/powerpoint/2010/main" val="31432021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29867"/>
            <a:ext cx="4489729"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4618892"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2" y="448433"/>
            <a:ext cx="4618892" cy="950800"/>
          </a:xfrm>
          <a:prstGeom prst="rect">
            <a:avLst/>
          </a:prstGeom>
          <a:noFill/>
          <a:ln>
            <a:noFill/>
          </a:ln>
        </p:spPr>
        <p:txBody>
          <a:bodyPr spcFirstLastPara="1" wrap="square" lIns="121900" tIns="60933" rIns="121900" bIns="60933" anchor="ctr" anchorCtr="0">
            <a:noAutofit/>
          </a:bodyPr>
          <a:lstStyle/>
          <a:p>
            <a:pPr>
              <a:lnSpc>
                <a:spcPct val="90000"/>
              </a:lnSpc>
              <a:buClr>
                <a:srgbClr val="000000"/>
              </a:buClr>
              <a:buSzPts val="1100"/>
            </a:pPr>
            <a:r>
              <a:rPr lang="en-US" sz="3733" dirty="0">
                <a:solidFill>
                  <a:schemeClr val="tx1">
                    <a:lumMod val="95000"/>
                    <a:lumOff val="5000"/>
                  </a:schemeClr>
                </a:solidFill>
                <a:latin typeface="Oswald"/>
                <a:ea typeface="Oswald"/>
                <a:cs typeface="Oswald"/>
                <a:sym typeface="Oswald"/>
              </a:rPr>
              <a:t>Uses of ER models</a:t>
            </a:r>
            <a:endParaRPr sz="3733" dirty="0">
              <a:solidFill>
                <a:schemeClr val="tx1">
                  <a:lumMod val="95000"/>
                  <a:lumOff val="5000"/>
                </a:schemeClr>
              </a:solidFill>
              <a:latin typeface="Oswald"/>
              <a:ea typeface="Oswald"/>
              <a:cs typeface="Oswald"/>
              <a:sym typeface="Oswald"/>
            </a:endParaRPr>
          </a:p>
        </p:txBody>
      </p:sp>
      <p:sp>
        <p:nvSpPr>
          <p:cNvPr id="17" name="Text Placeholder 2">
            <a:extLst>
              <a:ext uri="{FF2B5EF4-FFF2-40B4-BE49-F238E27FC236}">
                <a16:creationId xmlns="" xmlns:a16="http://schemas.microsoft.com/office/drawing/2014/main" id="{6BD32313-1AED-D447-AFB8-095E04F70C91}"/>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3000" dirty="0">
                <a:solidFill>
                  <a:srgbClr val="000000"/>
                </a:solidFill>
                <a:latin typeface="Oswald"/>
              </a:rPr>
              <a:t>Database design</a:t>
            </a:r>
          </a:p>
          <a:p>
            <a:pPr marL="1097253" lvl="1" indent="-276005" algn="l">
              <a:buClr>
                <a:srgbClr val="F78121"/>
              </a:buClr>
              <a:buSzPts val="1100"/>
              <a:buFont typeface="Oswald"/>
              <a:buChar char="➔"/>
            </a:pPr>
            <a:r>
              <a:rPr lang="en-US" sz="3000" dirty="0">
                <a:solidFill>
                  <a:srgbClr val="000000"/>
                </a:solidFill>
                <a:latin typeface="Oswald"/>
              </a:rPr>
              <a:t>model and design relation databases</a:t>
            </a:r>
          </a:p>
          <a:p>
            <a:pPr marL="1097253" lvl="1" indent="-276005" algn="l">
              <a:buClr>
                <a:srgbClr val="F78121"/>
              </a:buClr>
              <a:buSzPts val="1100"/>
              <a:buFont typeface="Oswald"/>
              <a:buChar char="➔"/>
            </a:pPr>
            <a:r>
              <a:rPr lang="en-US" sz="3000" dirty="0">
                <a:solidFill>
                  <a:srgbClr val="000000"/>
                </a:solidFill>
                <a:latin typeface="Oswald"/>
              </a:rPr>
              <a:t>capturing the requirements of an information system </a:t>
            </a:r>
          </a:p>
          <a:p>
            <a:pPr marL="487668" indent="-276005" algn="l">
              <a:buClr>
                <a:srgbClr val="F78121"/>
              </a:buClr>
              <a:buSzPts val="1100"/>
              <a:buFont typeface="Oswald"/>
              <a:buChar char="➔"/>
            </a:pPr>
            <a:r>
              <a:rPr lang="en-US" sz="3000" dirty="0">
                <a:solidFill>
                  <a:srgbClr val="000000"/>
                </a:solidFill>
                <a:latin typeface="Oswald"/>
              </a:rPr>
              <a:t> Database troubleshooting </a:t>
            </a:r>
          </a:p>
          <a:p>
            <a:pPr marL="1097253" lvl="1" indent="-276005" algn="l">
              <a:buClr>
                <a:srgbClr val="F78121"/>
              </a:buClr>
              <a:buSzPts val="1100"/>
              <a:buFont typeface="Oswald"/>
              <a:buChar char="➔"/>
            </a:pPr>
            <a:r>
              <a:rPr lang="en-US" sz="3000" dirty="0">
                <a:solidFill>
                  <a:srgbClr val="000000"/>
                </a:solidFill>
                <a:latin typeface="Oswald"/>
              </a:rPr>
              <a:t>analyze existing databases to find and resolve problems </a:t>
            </a:r>
          </a:p>
          <a:p>
            <a:pPr marL="1097253" lvl="1" indent="-276005" algn="l">
              <a:buClr>
                <a:srgbClr val="F78121"/>
              </a:buClr>
              <a:buSzPts val="1100"/>
              <a:buFont typeface="Oswald"/>
              <a:buChar char="➔"/>
            </a:pPr>
            <a:r>
              <a:rPr lang="en-US" sz="3000" dirty="0">
                <a:solidFill>
                  <a:srgbClr val="000000"/>
                </a:solidFill>
                <a:latin typeface="Oswald"/>
              </a:rPr>
              <a:t>diagrams help visual inspection and identification of issues </a:t>
            </a:r>
          </a:p>
          <a:p>
            <a:pPr marL="487668" indent="-276005" algn="l">
              <a:buClr>
                <a:srgbClr val="F78121"/>
              </a:buClr>
              <a:buSzPts val="1100"/>
              <a:buFont typeface="Oswald"/>
              <a:buChar char="➔"/>
            </a:pPr>
            <a:r>
              <a:rPr lang="en-US" sz="3000" dirty="0">
                <a:solidFill>
                  <a:srgbClr val="000000"/>
                </a:solidFill>
                <a:latin typeface="Oswald"/>
              </a:rPr>
              <a:t> Business process reengineering (BPR)</a:t>
            </a:r>
          </a:p>
          <a:p>
            <a:pPr marL="1097253" lvl="1" indent="-276005" algn="l">
              <a:buClr>
                <a:srgbClr val="F78121"/>
              </a:buClr>
              <a:buSzPts val="1100"/>
              <a:buFont typeface="Oswald"/>
              <a:buChar char="➔"/>
            </a:pPr>
            <a:r>
              <a:rPr lang="en-US" sz="3000" dirty="0">
                <a:solidFill>
                  <a:srgbClr val="000000"/>
                </a:solidFill>
                <a:latin typeface="Oswald"/>
              </a:rPr>
              <a:t>analyze the current use of the databases in the business processes </a:t>
            </a:r>
          </a:p>
          <a:p>
            <a:pPr marL="1097253" lvl="1" indent="-276005" algn="l">
              <a:buClr>
                <a:srgbClr val="F78121"/>
              </a:buClr>
              <a:buSzPts val="1100"/>
              <a:buFont typeface="Oswald"/>
              <a:buChar char="➔"/>
            </a:pPr>
            <a:r>
              <a:rPr lang="en-US" sz="3000" dirty="0">
                <a:solidFill>
                  <a:srgbClr val="000000"/>
                </a:solidFill>
                <a:latin typeface="Oswald"/>
              </a:rPr>
              <a:t>help re-engineering and modelling the new database setup </a:t>
            </a:r>
          </a:p>
        </p:txBody>
      </p:sp>
    </p:spTree>
    <p:extLst>
      <p:ext uri="{BB962C8B-B14F-4D97-AF65-F5344CB8AC3E}">
        <p14:creationId xmlns:p14="http://schemas.microsoft.com/office/powerpoint/2010/main" val="23019697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29867"/>
            <a:ext cx="5861329"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990492"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87548" y="479140"/>
            <a:ext cx="6078042" cy="950800"/>
          </a:xfrm>
          <a:prstGeom prst="rect">
            <a:avLst/>
          </a:prstGeom>
          <a:noFill/>
          <a:ln>
            <a:noFill/>
          </a:ln>
        </p:spPr>
        <p:txBody>
          <a:bodyPr spcFirstLastPara="1" wrap="square" lIns="121900" tIns="60933" rIns="121900" bIns="60933" anchor="ctr" anchorCtr="0">
            <a:noAutofit/>
          </a:bodyPr>
          <a:lstStyle/>
          <a:p>
            <a:pPr>
              <a:lnSpc>
                <a:spcPct val="90000"/>
              </a:lnSpc>
              <a:buClr>
                <a:srgbClr val="000000"/>
              </a:buClr>
              <a:buSzPts val="1100"/>
            </a:pPr>
            <a:r>
              <a:rPr lang="en-US" sz="3733" dirty="0">
                <a:solidFill>
                  <a:schemeClr val="tx1">
                    <a:lumMod val="95000"/>
                    <a:lumOff val="5000"/>
                  </a:schemeClr>
                </a:solidFill>
                <a:latin typeface="Oswald"/>
                <a:ea typeface="Oswald"/>
                <a:cs typeface="Oswald"/>
                <a:sym typeface="Oswald"/>
              </a:rPr>
              <a:t>Components of ER models</a:t>
            </a:r>
            <a:endParaRPr sz="3733" dirty="0">
              <a:solidFill>
                <a:schemeClr val="tx1">
                  <a:lumMod val="95000"/>
                  <a:lumOff val="5000"/>
                </a:schemeClr>
              </a:solidFill>
              <a:latin typeface="Oswald"/>
              <a:ea typeface="Oswald"/>
              <a:cs typeface="Oswald"/>
              <a:sym typeface="Oswald"/>
            </a:endParaRPr>
          </a:p>
        </p:txBody>
      </p:sp>
      <p:graphicFrame>
        <p:nvGraphicFramePr>
          <p:cNvPr id="2" name="Diagram 1">
            <a:extLst>
              <a:ext uri="{FF2B5EF4-FFF2-40B4-BE49-F238E27FC236}">
                <a16:creationId xmlns="" xmlns:a16="http://schemas.microsoft.com/office/drawing/2014/main" id="{3C8D7F1D-269C-7E45-B6E0-28D6948C73EF}"/>
              </a:ext>
            </a:extLst>
          </p:cNvPr>
          <p:cNvGraphicFramePr/>
          <p:nvPr>
            <p:extLst/>
          </p:nvPr>
        </p:nvGraphicFramePr>
        <p:xfrm>
          <a:off x="290946" y="1595640"/>
          <a:ext cx="10626436" cy="475900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601273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571573"/>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sp>
        <p:nvSpPr>
          <p:cNvPr id="389" name="Google Shape;389;p49"/>
          <p:cNvSpPr/>
          <p:nvPr/>
        </p:nvSpPr>
        <p:spPr>
          <a:xfrm>
            <a:off x="211" y="1029867"/>
            <a:ext cx="5814437"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959836"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2" y="479140"/>
            <a:ext cx="5959836" cy="950800"/>
          </a:xfrm>
          <a:prstGeom prst="rect">
            <a:avLst/>
          </a:prstGeom>
          <a:noFill/>
          <a:ln>
            <a:noFill/>
          </a:ln>
        </p:spPr>
        <p:txBody>
          <a:bodyPr spcFirstLastPara="1" wrap="square" lIns="121900" tIns="60933" rIns="121900" bIns="60933" anchor="ctr" anchorCtr="0">
            <a:noAutofit/>
          </a:bodyPr>
          <a:lstStyle/>
          <a:p>
            <a:pPr>
              <a:lnSpc>
                <a:spcPct val="90000"/>
              </a:lnSpc>
              <a:buClr>
                <a:srgbClr val="000000"/>
              </a:buClr>
              <a:buSzPts val="1100"/>
            </a:pPr>
            <a:r>
              <a:rPr lang="en-US" sz="3733" dirty="0">
                <a:solidFill>
                  <a:schemeClr val="tx1">
                    <a:lumMod val="95000"/>
                    <a:lumOff val="5000"/>
                  </a:schemeClr>
                </a:solidFill>
                <a:latin typeface="Oswald"/>
                <a:ea typeface="Oswald"/>
                <a:cs typeface="Oswald"/>
                <a:sym typeface="Oswald"/>
              </a:rPr>
              <a:t>Components of ER models</a:t>
            </a:r>
            <a:endParaRPr sz="3733" dirty="0">
              <a:solidFill>
                <a:schemeClr val="tx1">
                  <a:lumMod val="95000"/>
                  <a:lumOff val="5000"/>
                </a:schemeClr>
              </a:solidFill>
              <a:latin typeface="Oswald"/>
              <a:ea typeface="Oswald"/>
              <a:cs typeface="Oswald"/>
              <a:sym typeface="Oswald"/>
            </a:endParaRPr>
          </a:p>
        </p:txBody>
      </p:sp>
      <p:pic>
        <p:nvPicPr>
          <p:cNvPr id="4" name="Picture 3" descr="Diagram&#10;&#10;Description automatically generated">
            <a:extLst>
              <a:ext uri="{FF2B5EF4-FFF2-40B4-BE49-F238E27FC236}">
                <a16:creationId xmlns="" xmlns:a16="http://schemas.microsoft.com/office/drawing/2014/main" id="{202B403B-9CA6-7A45-B285-1B5B803A3E35}"/>
              </a:ext>
            </a:extLst>
          </p:cNvPr>
          <p:cNvPicPr>
            <a:picLocks noChangeAspect="1"/>
          </p:cNvPicPr>
          <p:nvPr/>
        </p:nvPicPr>
        <p:blipFill rotWithShape="1">
          <a:blip r:embed="rId5"/>
          <a:srcRect l="22868" r="9574" b="66203"/>
          <a:stretch/>
        </p:blipFill>
        <p:spPr>
          <a:xfrm>
            <a:off x="233022" y="2100433"/>
            <a:ext cx="5726815" cy="3721588"/>
          </a:xfrm>
          <a:prstGeom prst="rect">
            <a:avLst/>
          </a:prstGeom>
        </p:spPr>
      </p:pic>
      <p:pic>
        <p:nvPicPr>
          <p:cNvPr id="18" name="Picture 17" descr="Diagram&#10;&#10;Description automatically generated">
            <a:extLst>
              <a:ext uri="{FF2B5EF4-FFF2-40B4-BE49-F238E27FC236}">
                <a16:creationId xmlns="" xmlns:a16="http://schemas.microsoft.com/office/drawing/2014/main" id="{7584ADD9-7F97-4247-90FE-FA697A608EE8}"/>
              </a:ext>
            </a:extLst>
          </p:cNvPr>
          <p:cNvPicPr>
            <a:picLocks noChangeAspect="1"/>
          </p:cNvPicPr>
          <p:nvPr/>
        </p:nvPicPr>
        <p:blipFill rotWithShape="1">
          <a:blip r:embed="rId5"/>
          <a:srcRect l="18216" t="33176" r="11646" b="29634"/>
          <a:stretch/>
        </p:blipFill>
        <p:spPr>
          <a:xfrm>
            <a:off x="6232165" y="2049503"/>
            <a:ext cx="5484320" cy="3777685"/>
          </a:xfrm>
          <a:prstGeom prst="rect">
            <a:avLst/>
          </a:prstGeom>
        </p:spPr>
      </p:pic>
    </p:spTree>
    <p:extLst>
      <p:ext uri="{BB962C8B-B14F-4D97-AF65-F5344CB8AC3E}">
        <p14:creationId xmlns:p14="http://schemas.microsoft.com/office/powerpoint/2010/main" val="218540902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1" y="1029867"/>
            <a:ext cx="2403021"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2532184"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545001" y="479140"/>
            <a:ext cx="1752724" cy="950800"/>
          </a:xfrm>
          <a:prstGeom prst="rect">
            <a:avLst/>
          </a:prstGeom>
          <a:noFill/>
          <a:ln>
            <a:noFill/>
          </a:ln>
        </p:spPr>
        <p:txBody>
          <a:bodyPr spcFirstLastPara="1" wrap="square" lIns="121900" tIns="60933" rIns="121900" bIns="60933" anchor="ctr" anchorCtr="0">
            <a:noAutofit/>
          </a:bodyPr>
          <a:lstStyle/>
          <a:p>
            <a:pPr>
              <a:lnSpc>
                <a:spcPct val="90000"/>
              </a:lnSpc>
              <a:buClr>
                <a:srgbClr val="000000"/>
              </a:buClr>
              <a:buSzPts val="1100"/>
            </a:pPr>
            <a:r>
              <a:rPr lang="en-US" sz="3733" dirty="0">
                <a:solidFill>
                  <a:srgbClr val="FFFFFF"/>
                </a:solidFill>
                <a:latin typeface="Oswald"/>
                <a:ea typeface="Oswald"/>
                <a:cs typeface="Oswald"/>
                <a:sym typeface="Oswald"/>
              </a:rPr>
              <a:t>Entity</a:t>
            </a:r>
            <a:endParaRPr sz="3733" dirty="0">
              <a:solidFill>
                <a:srgbClr val="FFFFFF"/>
              </a:solidFill>
              <a:latin typeface="Oswald"/>
              <a:ea typeface="Oswald"/>
              <a:cs typeface="Oswald"/>
              <a:sym typeface="Oswald"/>
            </a:endParaRPr>
          </a:p>
        </p:txBody>
      </p:sp>
      <p:sp>
        <p:nvSpPr>
          <p:cNvPr id="17" name="Google Shape;393;p49">
            <a:extLst>
              <a:ext uri="{FF2B5EF4-FFF2-40B4-BE49-F238E27FC236}">
                <a16:creationId xmlns="" xmlns:a16="http://schemas.microsoft.com/office/drawing/2014/main" id="{83CFD59A-757E-1345-B357-2129A7A21C93}"/>
              </a:ext>
            </a:extLst>
          </p:cNvPr>
          <p:cNvSpPr txBox="1"/>
          <p:nvPr/>
        </p:nvSpPr>
        <p:spPr>
          <a:xfrm>
            <a:off x="568000" y="1669367"/>
            <a:ext cx="11033253" cy="4045600"/>
          </a:xfrm>
          <a:prstGeom prst="rect">
            <a:avLst/>
          </a:prstGeom>
          <a:noFill/>
          <a:ln>
            <a:noFill/>
          </a:ln>
        </p:spPr>
        <p:txBody>
          <a:bodyPr spcFirstLastPara="1" wrap="square" lIns="121900" tIns="121900" rIns="121900" bIns="121900" anchor="t" anchorCtr="0">
            <a:noAutofit/>
          </a:bodyPr>
          <a:lstStyle/>
          <a:p>
            <a:pPr marL="487668" indent="-276005">
              <a:buClr>
                <a:srgbClr val="F78121"/>
              </a:buClr>
              <a:buSzPts val="1100"/>
              <a:buFont typeface="Oswald"/>
              <a:buChar char="➔"/>
            </a:pPr>
            <a:r>
              <a:rPr lang="en-US" sz="2667" dirty="0">
                <a:latin typeface="Oswald"/>
                <a:ea typeface="Oswald"/>
                <a:cs typeface="Oswald"/>
                <a:sym typeface="Oswald"/>
              </a:rPr>
              <a:t>An definable object or thing within the system</a:t>
            </a:r>
          </a:p>
          <a:p>
            <a:pPr marL="487668" indent="-276005">
              <a:buClr>
                <a:srgbClr val="F78121"/>
              </a:buClr>
              <a:buSzPts val="1100"/>
              <a:buFont typeface="Oswald"/>
              <a:buChar char="➔"/>
            </a:pPr>
            <a:endParaRPr lang="en-US" sz="2667" dirty="0">
              <a:latin typeface="Oswald"/>
              <a:ea typeface="Oswald"/>
              <a:cs typeface="Oswald"/>
              <a:sym typeface="Oswald"/>
            </a:endParaRPr>
          </a:p>
          <a:p>
            <a:pPr marL="487668" indent="-276005">
              <a:buClr>
                <a:srgbClr val="F78121"/>
              </a:buClr>
              <a:buSzPts val="1100"/>
              <a:buFont typeface="Oswald"/>
              <a:buChar char="➔"/>
            </a:pPr>
            <a:r>
              <a:rPr lang="en-US" sz="2667" dirty="0">
                <a:latin typeface="Oswald"/>
              </a:rPr>
              <a:t>An object with physical existence (e.g., a lecturer, a student, a car)</a:t>
            </a:r>
          </a:p>
          <a:p>
            <a:pPr marL="487668" indent="-276005">
              <a:buClr>
                <a:srgbClr val="F78121"/>
              </a:buClr>
              <a:buSzPts val="1100"/>
              <a:buFont typeface="Oswald"/>
              <a:buChar char="➔"/>
            </a:pPr>
            <a:endParaRPr lang="en-US" sz="2667" dirty="0">
              <a:latin typeface="Oswald"/>
              <a:ea typeface="Oswald"/>
              <a:cs typeface="Oswald"/>
              <a:sym typeface="Oswald"/>
            </a:endParaRPr>
          </a:p>
          <a:p>
            <a:pPr marL="487668" indent="-276005">
              <a:buClr>
                <a:srgbClr val="F78121"/>
              </a:buClr>
              <a:buSzPts val="1100"/>
              <a:buFont typeface="Oswald"/>
              <a:buChar char="➔"/>
            </a:pPr>
            <a:r>
              <a:rPr lang="en-US" sz="2667" dirty="0">
                <a:latin typeface="Oswald"/>
                <a:ea typeface="Oswald"/>
                <a:cs typeface="Oswald"/>
                <a:sym typeface="Oswald"/>
              </a:rPr>
              <a:t>An object with conceptual existence (e.g., a course, a job, a position)</a:t>
            </a:r>
          </a:p>
          <a:p>
            <a:pPr marL="487668" indent="-276005">
              <a:buClr>
                <a:srgbClr val="F78121"/>
              </a:buClr>
              <a:buSzPts val="1100"/>
              <a:buFont typeface="Oswald"/>
              <a:buChar char="➔"/>
            </a:pPr>
            <a:endParaRPr lang="en-US" sz="2667" dirty="0">
              <a:latin typeface="Oswald"/>
              <a:ea typeface="Oswald"/>
              <a:cs typeface="Oswald"/>
              <a:sym typeface="Oswald"/>
            </a:endParaRPr>
          </a:p>
          <a:p>
            <a:pPr marL="487668" indent="-276005">
              <a:buClr>
                <a:srgbClr val="F78121"/>
              </a:buClr>
              <a:buSzPts val="1100"/>
              <a:buFont typeface="Oswald"/>
              <a:buChar char="➔"/>
            </a:pPr>
            <a:r>
              <a:rPr lang="en-US" sz="2667" dirty="0">
                <a:latin typeface="Oswald"/>
                <a:ea typeface="Oswald"/>
                <a:cs typeface="Oswald"/>
                <a:sym typeface="Oswald"/>
              </a:rPr>
              <a:t>Generally maps to a noun in the domain description </a:t>
            </a:r>
          </a:p>
          <a:p>
            <a:pPr marL="487668" indent="-276005">
              <a:buClr>
                <a:srgbClr val="F78121"/>
              </a:buClr>
              <a:buSzPts val="1100"/>
              <a:buFont typeface="Oswald"/>
              <a:buChar char="➔"/>
            </a:pPr>
            <a:endParaRPr lang="en-US" sz="2667" dirty="0">
              <a:latin typeface="Oswald"/>
              <a:ea typeface="Oswald"/>
              <a:cs typeface="Oswald"/>
              <a:sym typeface="Oswald"/>
            </a:endParaRPr>
          </a:p>
          <a:p>
            <a:pPr marL="487668" indent="-276005">
              <a:buClr>
                <a:srgbClr val="F78121"/>
              </a:buClr>
              <a:buSzPts val="1100"/>
              <a:buFont typeface="Oswald"/>
              <a:buChar char="➔"/>
            </a:pPr>
            <a:r>
              <a:rPr lang="en-US" sz="2667" dirty="0">
                <a:latin typeface="Oswald"/>
                <a:ea typeface="Oswald"/>
                <a:cs typeface="Oswald"/>
                <a:sym typeface="Oswald"/>
              </a:rPr>
              <a:t>Denoted by a rectangle in an entity relation diagram</a:t>
            </a:r>
          </a:p>
          <a:p>
            <a:pPr marL="211663">
              <a:buClr>
                <a:srgbClr val="F78121"/>
              </a:buClr>
              <a:buSzPts val="1100"/>
            </a:pPr>
            <a:endParaRPr lang="en-US" sz="2133" dirty="0">
              <a:latin typeface="Oswald"/>
              <a:ea typeface="Oswald"/>
              <a:cs typeface="Oswald"/>
              <a:sym typeface="Oswald"/>
            </a:endParaRPr>
          </a:p>
          <a:p>
            <a:pPr marL="487668" indent="-276005">
              <a:buClr>
                <a:srgbClr val="F78121"/>
              </a:buClr>
              <a:buSzPts val="1100"/>
              <a:buFont typeface="Oswald"/>
              <a:buChar char="➔"/>
            </a:pPr>
            <a:endParaRPr sz="2133" dirty="0">
              <a:latin typeface="Oswald"/>
              <a:ea typeface="Oswald"/>
              <a:cs typeface="Oswald"/>
              <a:sym typeface="Oswald"/>
            </a:endParaRPr>
          </a:p>
        </p:txBody>
      </p:sp>
    </p:spTree>
    <p:extLst>
      <p:ext uri="{BB962C8B-B14F-4D97-AF65-F5344CB8AC3E}">
        <p14:creationId xmlns:p14="http://schemas.microsoft.com/office/powerpoint/2010/main" val="29505243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1" y="1029867"/>
            <a:ext cx="5439299"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568463"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16732" y="479140"/>
            <a:ext cx="5451731" cy="950800"/>
          </a:xfrm>
          <a:prstGeom prst="rect">
            <a:avLst/>
          </a:prstGeom>
          <a:noFill/>
          <a:ln>
            <a:noFill/>
          </a:ln>
        </p:spPr>
        <p:txBody>
          <a:bodyPr spcFirstLastPara="1" wrap="square" lIns="121900" tIns="60933" rIns="121900" bIns="60933" anchor="ctr" anchorCtr="0">
            <a:noAutofit/>
          </a:bodyPr>
          <a:lstStyle/>
          <a:p>
            <a:pPr>
              <a:lnSpc>
                <a:spcPct val="90000"/>
              </a:lnSpc>
              <a:buClr>
                <a:srgbClr val="000000"/>
              </a:buClr>
              <a:buSzPts val="1100"/>
            </a:pPr>
            <a:r>
              <a:rPr lang="en-US" sz="3733" dirty="0">
                <a:solidFill>
                  <a:srgbClr val="FFFFFF"/>
                </a:solidFill>
                <a:latin typeface="Oswald"/>
                <a:ea typeface="Oswald"/>
                <a:cs typeface="Oswald"/>
                <a:sym typeface="Oswald"/>
              </a:rPr>
              <a:t>Entities vs Weak Entities</a:t>
            </a:r>
            <a:endParaRPr sz="3733" dirty="0">
              <a:solidFill>
                <a:srgbClr val="FFFFFF"/>
              </a:solidFill>
              <a:latin typeface="Oswald"/>
              <a:ea typeface="Oswald"/>
              <a:cs typeface="Oswald"/>
              <a:sym typeface="Oswald"/>
            </a:endParaRPr>
          </a:p>
        </p:txBody>
      </p:sp>
      <p:sp>
        <p:nvSpPr>
          <p:cNvPr id="18" name="Text Placeholder 2">
            <a:extLst>
              <a:ext uri="{FF2B5EF4-FFF2-40B4-BE49-F238E27FC236}">
                <a16:creationId xmlns="" xmlns:a16="http://schemas.microsoft.com/office/drawing/2014/main" id="{E5EAD1C0-6A0C-594C-BF94-A3AEEE698BD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3200" dirty="0">
                <a:solidFill>
                  <a:srgbClr val="000000"/>
                </a:solidFill>
                <a:latin typeface="Oswald"/>
              </a:rPr>
              <a:t>Entities can be classified based on their strength</a:t>
            </a:r>
          </a:p>
          <a:p>
            <a:pPr marL="487668" indent="-276005" algn="l">
              <a:buClr>
                <a:srgbClr val="F78121"/>
              </a:buClr>
              <a:buSzPts val="1100"/>
              <a:buFont typeface="Oswald"/>
              <a:buChar char="➔"/>
            </a:pPr>
            <a:r>
              <a:rPr lang="en-US" sz="3200" dirty="0">
                <a:solidFill>
                  <a:srgbClr val="000000"/>
                </a:solidFill>
                <a:latin typeface="Oswald"/>
              </a:rPr>
              <a:t>Independent entities can exist apart from its related entities</a:t>
            </a:r>
          </a:p>
          <a:p>
            <a:pPr marL="1097253" lvl="1" indent="-276005" algn="l">
              <a:buClr>
                <a:srgbClr val="F78121"/>
              </a:buClr>
              <a:buSzPts val="1100"/>
              <a:buFont typeface="Oswald"/>
              <a:buChar char="➔"/>
            </a:pPr>
            <a:r>
              <a:rPr lang="en-US" sz="3200" dirty="0">
                <a:solidFill>
                  <a:srgbClr val="000000"/>
                </a:solidFill>
                <a:latin typeface="Oswald"/>
              </a:rPr>
              <a:t> They do not depend on another entity for their existence.</a:t>
            </a:r>
          </a:p>
          <a:p>
            <a:pPr marL="1097253" lvl="1" indent="-276005" algn="l">
              <a:buClr>
                <a:srgbClr val="F78121"/>
              </a:buClr>
              <a:buSzPts val="1100"/>
              <a:buFont typeface="Oswald"/>
              <a:buChar char="➔"/>
            </a:pPr>
            <a:r>
              <a:rPr lang="en-US" sz="3200" dirty="0">
                <a:solidFill>
                  <a:srgbClr val="000000"/>
                </a:solidFill>
                <a:latin typeface="Oswald"/>
              </a:rPr>
              <a:t> The primary key is not a foreign key.</a:t>
            </a:r>
          </a:p>
          <a:p>
            <a:pPr marL="1097253" lvl="1" indent="-276005" algn="l">
              <a:buClr>
                <a:srgbClr val="F78121"/>
              </a:buClr>
              <a:buSzPts val="1100"/>
              <a:buFont typeface="Oswald"/>
              <a:buChar char="➔"/>
            </a:pPr>
            <a:r>
              <a:rPr lang="en-US" sz="3200" dirty="0">
                <a:solidFill>
                  <a:srgbClr val="000000"/>
                </a:solidFill>
                <a:latin typeface="Oswald"/>
              </a:rPr>
              <a:t> The primary key may be simple or composite.</a:t>
            </a:r>
          </a:p>
          <a:p>
            <a:pPr marL="1097253" lvl="1" indent="-276005" algn="l">
              <a:buClr>
                <a:srgbClr val="F78121"/>
              </a:buClr>
              <a:buSzPts val="1100"/>
              <a:buFont typeface="Oswald"/>
              <a:buChar char="➔"/>
            </a:pPr>
            <a:r>
              <a:rPr lang="en-US" sz="3200" dirty="0">
                <a:solidFill>
                  <a:srgbClr val="000000"/>
                </a:solidFill>
                <a:latin typeface="Oswald"/>
              </a:rPr>
              <a:t> They are the main building blocks of a database.</a:t>
            </a:r>
          </a:p>
          <a:p>
            <a:pPr marL="487668" indent="-276005" algn="l">
              <a:buClr>
                <a:srgbClr val="F78121"/>
              </a:buClr>
              <a:buSzPts val="1100"/>
              <a:buFont typeface="Oswald"/>
              <a:buChar char="➔"/>
            </a:pPr>
            <a:r>
              <a:rPr lang="en-US" sz="3200" dirty="0">
                <a:solidFill>
                  <a:srgbClr val="000000"/>
                </a:solidFill>
                <a:latin typeface="Oswald"/>
              </a:rPr>
              <a:t>Entity is called a weak entity if it can not exist as a standalone entity but has to depend on another entity</a:t>
            </a:r>
          </a:p>
          <a:p>
            <a:pPr marL="1097253" lvl="1" indent="-276005" algn="l">
              <a:buClr>
                <a:srgbClr val="F78121"/>
              </a:buClr>
              <a:buSzPts val="1100"/>
              <a:buFont typeface="Oswald"/>
              <a:buChar char="➔"/>
            </a:pPr>
            <a:r>
              <a:rPr lang="en-US" sz="3200" dirty="0">
                <a:solidFill>
                  <a:srgbClr val="000000"/>
                </a:solidFill>
                <a:latin typeface="Oswald"/>
              </a:rPr>
              <a:t>Weak entities should always have a relationship with another entity </a:t>
            </a: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Tree>
    <p:extLst>
      <p:ext uri="{BB962C8B-B14F-4D97-AF65-F5344CB8AC3E}">
        <p14:creationId xmlns:p14="http://schemas.microsoft.com/office/powerpoint/2010/main" val="34984927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17" name="Text Placeholder 2">
            <a:extLst>
              <a:ext uri="{FF2B5EF4-FFF2-40B4-BE49-F238E27FC236}">
                <a16:creationId xmlns="" xmlns:a16="http://schemas.microsoft.com/office/drawing/2014/main" id="{C50621F8-00ED-604D-B9BB-33F0EA1CC4A5}"/>
              </a:ext>
            </a:extLst>
          </p:cNvPr>
          <p:cNvSpPr txBox="1">
            <a:spLocks/>
          </p:cNvSpPr>
          <p:nvPr/>
        </p:nvSpPr>
        <p:spPr>
          <a:xfrm>
            <a:off x="277100" y="388001"/>
            <a:ext cx="11637800" cy="605089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pic>
        <p:nvPicPr>
          <p:cNvPr id="2" name="Picture 1"/>
          <p:cNvPicPr>
            <a:picLocks noChangeAspect="1"/>
          </p:cNvPicPr>
          <p:nvPr/>
        </p:nvPicPr>
        <p:blipFill>
          <a:blip r:embed="rId6"/>
          <a:stretch>
            <a:fillRect/>
          </a:stretch>
        </p:blipFill>
        <p:spPr>
          <a:xfrm>
            <a:off x="6349" y="0"/>
            <a:ext cx="12179301" cy="6858000"/>
          </a:xfrm>
          <a:prstGeom prst="rect">
            <a:avLst/>
          </a:prstGeom>
        </p:spPr>
      </p:pic>
      <p:sp>
        <p:nvSpPr>
          <p:cNvPr id="13" name="Title 1"/>
          <p:cNvSpPr>
            <a:spLocks noGrp="1"/>
          </p:cNvSpPr>
          <p:nvPr>
            <p:ph type="ctrTitle"/>
          </p:nvPr>
        </p:nvSpPr>
        <p:spPr>
          <a:xfrm>
            <a:off x="1524000" y="1122363"/>
            <a:ext cx="9144000" cy="2387600"/>
          </a:xfrm>
        </p:spPr>
        <p:txBody>
          <a:bodyPr/>
          <a:lstStyle/>
          <a:p>
            <a:r>
              <a:rPr lang="en-US" dirty="0" smtClean="0"/>
              <a:t>MY SQL</a:t>
            </a:r>
            <a:endParaRPr lang="en-US" dirty="0"/>
          </a:p>
        </p:txBody>
      </p:sp>
      <p:sp>
        <p:nvSpPr>
          <p:cNvPr id="14" name="Title 1"/>
          <p:cNvSpPr txBox="1">
            <a:spLocks/>
          </p:cNvSpPr>
          <p:nvPr/>
        </p:nvSpPr>
        <p:spPr>
          <a:xfrm>
            <a:off x="1676400" y="1274763"/>
            <a:ext cx="9144000" cy="23876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dirty="0">
              <a:solidFill>
                <a:schemeClr val="bg2"/>
              </a:solidFill>
            </a:endParaRPr>
          </a:p>
        </p:txBody>
      </p:sp>
      <p:sp>
        <p:nvSpPr>
          <p:cNvPr id="3" name="Rectangle 2"/>
          <p:cNvSpPr/>
          <p:nvPr/>
        </p:nvSpPr>
        <p:spPr>
          <a:xfrm>
            <a:off x="2104907" y="2551837"/>
            <a:ext cx="7982185" cy="1754326"/>
          </a:xfrm>
          <a:prstGeom prst="rect">
            <a:avLst/>
          </a:prstGeom>
          <a:noFill/>
        </p:spPr>
        <p:txBody>
          <a:bodyPr wrap="none" lIns="91440" tIns="45720" rIns="91440" bIns="45720">
            <a:spAutoFit/>
          </a:bodyPr>
          <a:lstStyle/>
          <a:p>
            <a:pPr algn="ctr"/>
            <a:r>
              <a:rPr lang="en-US" sz="5400" b="1" cap="none" spc="50" dirty="0" smtClean="0">
                <a:ln w="0"/>
                <a:solidFill>
                  <a:schemeClr val="bg2"/>
                </a:solidFill>
                <a:effectLst>
                  <a:innerShdw blurRad="63500" dist="50800" dir="13500000">
                    <a:srgbClr val="000000">
                      <a:alpha val="50000"/>
                    </a:srgbClr>
                  </a:innerShdw>
                </a:effectLst>
              </a:rPr>
              <a:t>BASIC DATABASE CONCEPT</a:t>
            </a:r>
          </a:p>
          <a:p>
            <a:pPr algn="ctr"/>
            <a:r>
              <a:rPr lang="en-US" sz="5400" b="1" cap="none" spc="50" dirty="0" smtClean="0">
                <a:ln w="0"/>
                <a:solidFill>
                  <a:schemeClr val="bg2"/>
                </a:solidFill>
                <a:effectLst>
                  <a:innerShdw blurRad="63500" dist="50800" dir="13500000">
                    <a:srgbClr val="000000">
                      <a:alpha val="50000"/>
                    </a:srgbClr>
                  </a:innerShdw>
                </a:effectLst>
              </a:rPr>
              <a:t>BY THINLEY TOBGAY</a:t>
            </a:r>
            <a:endParaRPr lang="en-US" sz="5400" b="1" cap="none" spc="50" dirty="0">
              <a:ln w="0"/>
              <a:solidFill>
                <a:schemeClr val="bg2"/>
              </a:solidFill>
              <a:effectLst>
                <a:innerShdw blurRad="63500" dist="50800" dir="13500000">
                  <a:srgbClr val="000000">
                    <a:alpha val="50000"/>
                  </a:srgbClr>
                </a:innerShdw>
              </a:effectLst>
            </a:endParaRPr>
          </a:p>
        </p:txBody>
      </p:sp>
      <p:sp>
        <p:nvSpPr>
          <p:cNvPr id="16" name="Title 1"/>
          <p:cNvSpPr txBox="1">
            <a:spLocks/>
          </p:cNvSpPr>
          <p:nvPr/>
        </p:nvSpPr>
        <p:spPr>
          <a:xfrm>
            <a:off x="1828800" y="1427163"/>
            <a:ext cx="9144000" cy="23876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dirty="0"/>
          </a:p>
        </p:txBody>
      </p:sp>
      <p:sp>
        <p:nvSpPr>
          <p:cNvPr id="18" name="Title 1"/>
          <p:cNvSpPr txBox="1">
            <a:spLocks/>
          </p:cNvSpPr>
          <p:nvPr/>
        </p:nvSpPr>
        <p:spPr>
          <a:xfrm>
            <a:off x="1981200" y="1579563"/>
            <a:ext cx="9144000" cy="23876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L</a:t>
            </a:r>
            <a:endParaRPr lang="en-US" dirty="0"/>
          </a:p>
        </p:txBody>
      </p:sp>
    </p:spTree>
    <p:extLst>
      <p:ext uri="{BB962C8B-B14F-4D97-AF65-F5344CB8AC3E}">
        <p14:creationId xmlns:p14="http://schemas.microsoft.com/office/powerpoint/2010/main" val="125838544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29867"/>
            <a:ext cx="7151593"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727075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6260217" cy="950800"/>
          </a:xfrm>
          <a:prstGeom prst="rect">
            <a:avLst/>
          </a:prstGeom>
          <a:noFill/>
          <a:ln>
            <a:noFill/>
          </a:ln>
        </p:spPr>
        <p:txBody>
          <a:bodyPr spcFirstLastPara="1" wrap="square" lIns="121900" tIns="60933" rIns="121900" bIns="60933" anchor="ctr" anchorCtr="0">
            <a:noAutofit/>
          </a:bodyPr>
          <a:lstStyle/>
          <a:p>
            <a:pPr>
              <a:lnSpc>
                <a:spcPct val="90000"/>
              </a:lnSpc>
              <a:buClr>
                <a:srgbClr val="000000"/>
              </a:buClr>
              <a:buSzPts val="1100"/>
            </a:pPr>
            <a:r>
              <a:rPr lang="en-US" sz="3733" dirty="0">
                <a:solidFill>
                  <a:srgbClr val="FFFFFF"/>
                </a:solidFill>
                <a:latin typeface="Oswald"/>
                <a:ea typeface="Oswald"/>
                <a:cs typeface="Oswald"/>
                <a:sym typeface="Oswald"/>
              </a:rPr>
              <a:t>Examples</a:t>
            </a:r>
            <a:endParaRPr sz="3733" dirty="0">
              <a:solidFill>
                <a:srgbClr val="FFFFFF"/>
              </a:solidFill>
              <a:latin typeface="Oswald"/>
              <a:ea typeface="Oswald"/>
              <a:cs typeface="Oswald"/>
              <a:sym typeface="Oswald"/>
            </a:endParaRPr>
          </a:p>
        </p:txBody>
      </p:sp>
      <p:sp>
        <p:nvSpPr>
          <p:cNvPr id="2" name="TextBox 1">
            <a:extLst>
              <a:ext uri="{FF2B5EF4-FFF2-40B4-BE49-F238E27FC236}">
                <a16:creationId xmlns="" xmlns:a16="http://schemas.microsoft.com/office/drawing/2014/main" id="{85F28092-E28C-ED4F-B21F-5126E00039F6}"/>
              </a:ext>
            </a:extLst>
          </p:cNvPr>
          <p:cNvSpPr txBox="1"/>
          <p:nvPr/>
        </p:nvSpPr>
        <p:spPr>
          <a:xfrm>
            <a:off x="312371" y="1660581"/>
            <a:ext cx="1837106" cy="748988"/>
          </a:xfrm>
          <a:prstGeom prst="rect">
            <a:avLst/>
          </a:prstGeom>
          <a:noFill/>
        </p:spPr>
        <p:txBody>
          <a:bodyPr wrap="none" rtlCol="0">
            <a:spAutoFit/>
          </a:bodyPr>
          <a:lstStyle/>
          <a:p>
            <a:r>
              <a:rPr lang="en-US" sz="4267" dirty="0"/>
              <a:t>Entities</a:t>
            </a:r>
          </a:p>
        </p:txBody>
      </p:sp>
      <p:sp>
        <p:nvSpPr>
          <p:cNvPr id="17" name="TextBox 16">
            <a:extLst>
              <a:ext uri="{FF2B5EF4-FFF2-40B4-BE49-F238E27FC236}">
                <a16:creationId xmlns="" xmlns:a16="http://schemas.microsoft.com/office/drawing/2014/main" id="{052F3AF3-540D-734B-8FAE-58B73BC18799}"/>
              </a:ext>
            </a:extLst>
          </p:cNvPr>
          <p:cNvSpPr txBox="1"/>
          <p:nvPr/>
        </p:nvSpPr>
        <p:spPr>
          <a:xfrm>
            <a:off x="6887299" y="1660581"/>
            <a:ext cx="3211648" cy="748988"/>
          </a:xfrm>
          <a:prstGeom prst="rect">
            <a:avLst/>
          </a:prstGeom>
          <a:noFill/>
        </p:spPr>
        <p:txBody>
          <a:bodyPr wrap="none" rtlCol="0">
            <a:spAutoFit/>
          </a:bodyPr>
          <a:lstStyle/>
          <a:p>
            <a:r>
              <a:rPr lang="en-US" sz="4267" dirty="0"/>
              <a:t>Weak Entities</a:t>
            </a:r>
          </a:p>
        </p:txBody>
      </p:sp>
      <p:sp>
        <p:nvSpPr>
          <p:cNvPr id="3" name="Rectangle 2">
            <a:extLst>
              <a:ext uri="{FF2B5EF4-FFF2-40B4-BE49-F238E27FC236}">
                <a16:creationId xmlns="" xmlns:a16="http://schemas.microsoft.com/office/drawing/2014/main" id="{F1EC5D21-E69C-1449-8AD9-75C4FAF13144}"/>
              </a:ext>
            </a:extLst>
          </p:cNvPr>
          <p:cNvSpPr/>
          <p:nvPr/>
        </p:nvSpPr>
        <p:spPr>
          <a:xfrm>
            <a:off x="1137564" y="2812474"/>
            <a:ext cx="2039448"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Student</a:t>
            </a:r>
          </a:p>
        </p:txBody>
      </p:sp>
      <p:sp>
        <p:nvSpPr>
          <p:cNvPr id="19" name="Rectangle 18">
            <a:extLst>
              <a:ext uri="{FF2B5EF4-FFF2-40B4-BE49-F238E27FC236}">
                <a16:creationId xmlns="" xmlns:a16="http://schemas.microsoft.com/office/drawing/2014/main" id="{66B63B59-8457-C749-8AEA-58A3EF5AD580}"/>
              </a:ext>
            </a:extLst>
          </p:cNvPr>
          <p:cNvSpPr/>
          <p:nvPr/>
        </p:nvSpPr>
        <p:spPr>
          <a:xfrm>
            <a:off x="1137564" y="4301837"/>
            <a:ext cx="2039448"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Course</a:t>
            </a:r>
          </a:p>
        </p:txBody>
      </p:sp>
      <p:sp>
        <p:nvSpPr>
          <p:cNvPr id="20" name="Rectangle 19">
            <a:extLst>
              <a:ext uri="{FF2B5EF4-FFF2-40B4-BE49-F238E27FC236}">
                <a16:creationId xmlns="" xmlns:a16="http://schemas.microsoft.com/office/drawing/2014/main" id="{66736B31-51AF-4A41-9EE6-D83BAC3416C7}"/>
              </a:ext>
            </a:extLst>
          </p:cNvPr>
          <p:cNvSpPr/>
          <p:nvPr/>
        </p:nvSpPr>
        <p:spPr>
          <a:xfrm>
            <a:off x="5496749" y="2941825"/>
            <a:ext cx="2905217" cy="819727"/>
          </a:xfrm>
          <a:prstGeom prst="rect">
            <a:avLst/>
          </a:prstGeom>
          <a:solidFill>
            <a:schemeClr val="bg2">
              <a:lumMod val="60000"/>
              <a:lumOff val="40000"/>
            </a:schemeClr>
          </a:solidFill>
          <a:ln w="34925"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Bank Account</a:t>
            </a:r>
          </a:p>
        </p:txBody>
      </p:sp>
      <p:sp>
        <p:nvSpPr>
          <p:cNvPr id="21" name="Rectangle 20">
            <a:extLst>
              <a:ext uri="{FF2B5EF4-FFF2-40B4-BE49-F238E27FC236}">
                <a16:creationId xmlns="" xmlns:a16="http://schemas.microsoft.com/office/drawing/2014/main" id="{DACD8B64-ACF4-BA43-89A5-A20AA3EEBD0F}"/>
              </a:ext>
            </a:extLst>
          </p:cNvPr>
          <p:cNvSpPr/>
          <p:nvPr/>
        </p:nvSpPr>
        <p:spPr>
          <a:xfrm>
            <a:off x="9490365" y="2941825"/>
            <a:ext cx="2336108"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Bank</a:t>
            </a:r>
          </a:p>
        </p:txBody>
      </p:sp>
      <p:cxnSp>
        <p:nvCxnSpPr>
          <p:cNvPr id="5" name="Straight Connector 4">
            <a:extLst>
              <a:ext uri="{FF2B5EF4-FFF2-40B4-BE49-F238E27FC236}">
                <a16:creationId xmlns="" xmlns:a16="http://schemas.microsoft.com/office/drawing/2014/main" id="{CCFEDD03-9DFE-5B41-B13C-E81483F16071}"/>
              </a:ext>
            </a:extLst>
          </p:cNvPr>
          <p:cNvCxnSpPr>
            <a:cxnSpLocks/>
            <a:endCxn id="21" idx="1"/>
          </p:cNvCxnSpPr>
          <p:nvPr/>
        </p:nvCxnSpPr>
        <p:spPr>
          <a:xfrm>
            <a:off x="8414665" y="3351688"/>
            <a:ext cx="1075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 xmlns:a16="http://schemas.microsoft.com/office/drawing/2014/main" id="{48FFC2F0-C455-FB46-8F6E-2168306F19F3}"/>
              </a:ext>
            </a:extLst>
          </p:cNvPr>
          <p:cNvSpPr/>
          <p:nvPr/>
        </p:nvSpPr>
        <p:spPr>
          <a:xfrm>
            <a:off x="5522741" y="4395337"/>
            <a:ext cx="2905217" cy="819727"/>
          </a:xfrm>
          <a:prstGeom prst="rect">
            <a:avLst/>
          </a:prstGeom>
          <a:solidFill>
            <a:schemeClr val="bg2">
              <a:lumMod val="60000"/>
              <a:lumOff val="40000"/>
            </a:schemeClr>
          </a:solidFill>
          <a:ln cmpd="thinThick">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Spouse</a:t>
            </a:r>
          </a:p>
        </p:txBody>
      </p:sp>
      <p:sp>
        <p:nvSpPr>
          <p:cNvPr id="26" name="Rectangle 25">
            <a:extLst>
              <a:ext uri="{FF2B5EF4-FFF2-40B4-BE49-F238E27FC236}">
                <a16:creationId xmlns="" xmlns:a16="http://schemas.microsoft.com/office/drawing/2014/main" id="{A2DA8E59-8F9A-064E-9984-F4F2EC2FE504}"/>
              </a:ext>
            </a:extLst>
          </p:cNvPr>
          <p:cNvSpPr/>
          <p:nvPr/>
        </p:nvSpPr>
        <p:spPr>
          <a:xfrm>
            <a:off x="9490365" y="4395337"/>
            <a:ext cx="2362100"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Employee</a:t>
            </a:r>
          </a:p>
        </p:txBody>
      </p:sp>
      <p:cxnSp>
        <p:nvCxnSpPr>
          <p:cNvPr id="27" name="Straight Connector 26">
            <a:extLst>
              <a:ext uri="{FF2B5EF4-FFF2-40B4-BE49-F238E27FC236}">
                <a16:creationId xmlns="" xmlns:a16="http://schemas.microsoft.com/office/drawing/2014/main" id="{81266770-313A-F54A-99A6-23038BC38493}"/>
              </a:ext>
            </a:extLst>
          </p:cNvPr>
          <p:cNvCxnSpPr>
            <a:cxnSpLocks/>
            <a:endCxn id="26" idx="1"/>
          </p:cNvCxnSpPr>
          <p:nvPr/>
        </p:nvCxnSpPr>
        <p:spPr>
          <a:xfrm flipV="1">
            <a:off x="8440657" y="4805200"/>
            <a:ext cx="1049708" cy="1045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65000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29867"/>
            <a:ext cx="3504991"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3634153"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277100" y="479140"/>
            <a:ext cx="3357054"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Relationships</a:t>
            </a:r>
          </a:p>
        </p:txBody>
      </p:sp>
      <p:sp>
        <p:nvSpPr>
          <p:cNvPr id="18" name="Text Placeholder 2">
            <a:extLst>
              <a:ext uri="{FF2B5EF4-FFF2-40B4-BE49-F238E27FC236}">
                <a16:creationId xmlns="" xmlns:a16="http://schemas.microsoft.com/office/drawing/2014/main" id="{E5EAD1C0-6A0C-594C-BF94-A3AEEE698BD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3200" dirty="0">
                <a:solidFill>
                  <a:srgbClr val="000000"/>
                </a:solidFill>
                <a:latin typeface="Oswald"/>
              </a:rPr>
              <a:t>Relationships are the glue that holds the tables together</a:t>
            </a:r>
          </a:p>
          <a:p>
            <a:pPr marL="487668" indent="-276005" algn="l">
              <a:buClr>
                <a:srgbClr val="F78121"/>
              </a:buClr>
              <a:buSzPts val="1100"/>
              <a:buFont typeface="Oswald"/>
              <a:buChar char="➔"/>
            </a:pPr>
            <a:r>
              <a:rPr lang="en-US" sz="3200" dirty="0">
                <a:solidFill>
                  <a:srgbClr val="000000"/>
                </a:solidFill>
                <a:latin typeface="Oswald"/>
              </a:rPr>
              <a:t>They show the connection between two entities</a:t>
            </a:r>
            <a:endParaRPr lang="en-US" sz="3200" dirty="0"/>
          </a:p>
          <a:p>
            <a:pPr marL="487668" indent="-276005" algn="l">
              <a:buClr>
                <a:srgbClr val="F78121"/>
              </a:buClr>
              <a:buSzPts val="1100"/>
              <a:buFont typeface="Oswald"/>
              <a:buChar char="➔"/>
            </a:pPr>
            <a:r>
              <a:rPr lang="en-US" sz="3200" dirty="0">
                <a:solidFill>
                  <a:srgbClr val="000000"/>
                </a:solidFill>
                <a:latin typeface="Oswald"/>
              </a:rPr>
              <a:t>Relationship strength is based on how the primary key of a related entity is defined</a:t>
            </a:r>
          </a:p>
          <a:p>
            <a:pPr marL="1097253" lvl="1" indent="-276005" algn="l">
              <a:buClr>
                <a:srgbClr val="F78121"/>
              </a:buClr>
              <a:buSzPts val="1100"/>
              <a:buFont typeface="Oswald"/>
              <a:buChar char="➔"/>
            </a:pPr>
            <a:r>
              <a:rPr lang="en-US" sz="3200" dirty="0">
                <a:solidFill>
                  <a:srgbClr val="000000"/>
                </a:solidFill>
                <a:latin typeface="Oswald"/>
              </a:rPr>
              <a:t>non-identifying, relationship exists if the primary key of the related entity does not contain a primary key of the parent entity.</a:t>
            </a:r>
          </a:p>
          <a:p>
            <a:pPr marL="1097253" lvl="1" indent="-276005" algn="l">
              <a:buClr>
                <a:srgbClr val="F78121"/>
              </a:buClr>
              <a:buSzPts val="1100"/>
              <a:buFont typeface="Oswald"/>
              <a:buChar char="➔"/>
            </a:pPr>
            <a:r>
              <a:rPr lang="en-US" sz="3200" dirty="0">
                <a:solidFill>
                  <a:srgbClr val="000000"/>
                </a:solidFill>
                <a:latin typeface="Oswald"/>
              </a:rPr>
              <a:t>A strong, or identifying, relationship exists when the primary key of the related entity contains the primary key of the parent entity.</a:t>
            </a: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Tree>
    <p:extLst>
      <p:ext uri="{BB962C8B-B14F-4D97-AF65-F5344CB8AC3E}">
        <p14:creationId xmlns:p14="http://schemas.microsoft.com/office/powerpoint/2010/main" val="33363540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29867"/>
            <a:ext cx="7151593"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727075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6260217"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Types of relationships</a:t>
            </a:r>
          </a:p>
        </p:txBody>
      </p:sp>
      <p:sp>
        <p:nvSpPr>
          <p:cNvPr id="18" name="Text Placeholder 2">
            <a:extLst>
              <a:ext uri="{FF2B5EF4-FFF2-40B4-BE49-F238E27FC236}">
                <a16:creationId xmlns="" xmlns:a16="http://schemas.microsoft.com/office/drawing/2014/main" id="{E5EAD1C0-6A0C-594C-BF94-A3AEEE698BD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One to One</a:t>
            </a:r>
          </a:p>
          <a:p>
            <a:pPr marL="1097253" lvl="1" indent="-276005" algn="l">
              <a:buClr>
                <a:srgbClr val="F78121"/>
              </a:buClr>
              <a:buSzPts val="1100"/>
              <a:buFont typeface="Oswald"/>
              <a:buChar char="➔"/>
            </a:pPr>
            <a:r>
              <a:rPr lang="en-US" sz="2667" dirty="0">
                <a:solidFill>
                  <a:srgbClr val="000000"/>
                </a:solidFill>
                <a:latin typeface="Oswald"/>
              </a:rPr>
              <a:t>A single instance of entity is associated with a single entity </a:t>
            </a:r>
          </a:p>
          <a:p>
            <a:pPr marL="487668" indent="-276005" algn="l">
              <a:buClr>
                <a:srgbClr val="F78121"/>
              </a:buClr>
              <a:buSzPts val="1100"/>
              <a:buFont typeface="Oswald"/>
              <a:buChar char="➔"/>
            </a:pPr>
            <a:r>
              <a:rPr lang="en-US" sz="2667" dirty="0">
                <a:solidFill>
                  <a:srgbClr val="000000"/>
                </a:solidFill>
                <a:latin typeface="Oswald"/>
              </a:rPr>
              <a:t>One to Many</a:t>
            </a:r>
          </a:p>
          <a:p>
            <a:pPr marL="1097253" lvl="1" indent="-276005" algn="l">
              <a:buClr>
                <a:srgbClr val="F78121"/>
              </a:buClr>
              <a:buSzPts val="1100"/>
              <a:buFont typeface="Oswald"/>
              <a:buChar char="➔"/>
            </a:pPr>
            <a:r>
              <a:rPr lang="en-US" sz="2667" dirty="0">
                <a:solidFill>
                  <a:srgbClr val="000000"/>
                </a:solidFill>
                <a:latin typeface="Oswald"/>
              </a:rPr>
              <a:t>A single instance of entity is associated with more than once instance of the other entity </a:t>
            </a:r>
          </a:p>
          <a:p>
            <a:pPr marL="487668" indent="-276005" algn="l">
              <a:buClr>
                <a:srgbClr val="F78121"/>
              </a:buClr>
              <a:buSzPts val="1100"/>
              <a:buFont typeface="Oswald"/>
              <a:buChar char="➔"/>
            </a:pPr>
            <a:r>
              <a:rPr lang="en-US" sz="2667" dirty="0">
                <a:solidFill>
                  <a:srgbClr val="000000"/>
                </a:solidFill>
                <a:latin typeface="Oswald"/>
              </a:rPr>
              <a:t>Many to One </a:t>
            </a:r>
          </a:p>
          <a:p>
            <a:pPr marL="1097253" lvl="1" indent="-276005" algn="l">
              <a:buClr>
                <a:srgbClr val="F78121"/>
              </a:buClr>
              <a:buSzPts val="1100"/>
              <a:buFont typeface="Oswald"/>
              <a:buChar char="➔"/>
            </a:pPr>
            <a:r>
              <a:rPr lang="en-US" sz="2667" dirty="0">
                <a:solidFill>
                  <a:srgbClr val="000000"/>
                </a:solidFill>
                <a:latin typeface="Oswald"/>
              </a:rPr>
              <a:t>More than one instance of an entity is associated with a single instance of the other entity</a:t>
            </a:r>
          </a:p>
          <a:p>
            <a:pPr marL="487668" indent="-276005" algn="l">
              <a:buClr>
                <a:srgbClr val="F78121"/>
              </a:buClr>
              <a:buSzPts val="1100"/>
              <a:buFont typeface="Oswald"/>
              <a:buChar char="➔"/>
            </a:pPr>
            <a:r>
              <a:rPr lang="en-US" sz="2667" dirty="0">
                <a:solidFill>
                  <a:srgbClr val="000000"/>
                </a:solidFill>
                <a:latin typeface="Oswald"/>
              </a:rPr>
              <a:t>Many to Many</a:t>
            </a:r>
          </a:p>
          <a:p>
            <a:pPr marL="1097253" lvl="1" indent="-276005" algn="l">
              <a:buClr>
                <a:srgbClr val="F78121"/>
              </a:buClr>
              <a:buSzPts val="1100"/>
              <a:buFont typeface="Oswald"/>
              <a:buChar char="➔"/>
            </a:pPr>
            <a:r>
              <a:rPr lang="en-US" sz="2667" dirty="0">
                <a:solidFill>
                  <a:srgbClr val="000000"/>
                </a:solidFill>
                <a:latin typeface="Oswald"/>
              </a:rPr>
              <a:t>More than one instance of an entity is associated with more than one instance of the other entity</a:t>
            </a:r>
          </a:p>
          <a:p>
            <a:pPr marL="1097253" lvl="1"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Tree>
    <p:extLst>
      <p:ext uri="{BB962C8B-B14F-4D97-AF65-F5344CB8AC3E}">
        <p14:creationId xmlns:p14="http://schemas.microsoft.com/office/powerpoint/2010/main" val="15161053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320145"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45916" y="488868"/>
            <a:ext cx="5271212"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Identification of entities</a:t>
            </a:r>
          </a:p>
        </p:txBody>
      </p:sp>
      <p:sp>
        <p:nvSpPr>
          <p:cNvPr id="18" name="Text Placeholder 2">
            <a:extLst>
              <a:ext uri="{FF2B5EF4-FFF2-40B4-BE49-F238E27FC236}">
                <a16:creationId xmlns="" xmlns:a16="http://schemas.microsoft.com/office/drawing/2014/main" id="{E5EAD1C0-6A0C-594C-BF94-A3AEEE698BD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A </a:t>
            </a:r>
            <a:r>
              <a:rPr lang="en-US" sz="2667" b="1" u="sng" dirty="0">
                <a:solidFill>
                  <a:srgbClr val="000000"/>
                </a:solidFill>
                <a:latin typeface="Oswald"/>
              </a:rPr>
              <a:t>person</a:t>
            </a:r>
            <a:r>
              <a:rPr lang="en-US" sz="2667" dirty="0">
                <a:solidFill>
                  <a:srgbClr val="000000"/>
                </a:solidFill>
                <a:latin typeface="Oswald"/>
              </a:rPr>
              <a:t> can own exactly one </a:t>
            </a:r>
            <a:r>
              <a:rPr lang="en-US" sz="2667" b="1" u="sng" dirty="0">
                <a:solidFill>
                  <a:srgbClr val="000000"/>
                </a:solidFill>
                <a:latin typeface="Oswald"/>
              </a:rPr>
              <a:t>passport</a:t>
            </a:r>
            <a:r>
              <a:rPr lang="en-US" sz="2667" dirty="0">
                <a:solidFill>
                  <a:srgbClr val="000000"/>
                </a:solidFill>
                <a:latin typeface="Oswald"/>
              </a:rPr>
              <a:t>.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r>
              <a:rPr lang="en-US" sz="2667" dirty="0">
                <a:solidFill>
                  <a:srgbClr val="000000"/>
                </a:solidFill>
                <a:latin typeface="Oswald"/>
              </a:rPr>
              <a:t>A </a:t>
            </a:r>
            <a:r>
              <a:rPr lang="en-US" sz="2667" b="1" u="sng" dirty="0">
                <a:solidFill>
                  <a:srgbClr val="000000"/>
                </a:solidFill>
                <a:latin typeface="Oswald"/>
              </a:rPr>
              <a:t>customer</a:t>
            </a:r>
            <a:r>
              <a:rPr lang="en-US" sz="2667" dirty="0">
                <a:solidFill>
                  <a:srgbClr val="000000"/>
                </a:solidFill>
                <a:latin typeface="Oswald"/>
              </a:rPr>
              <a:t> can place many </a:t>
            </a:r>
            <a:r>
              <a:rPr lang="en-US" sz="2667" b="1" u="sng" dirty="0">
                <a:solidFill>
                  <a:srgbClr val="000000"/>
                </a:solidFill>
                <a:latin typeface="Oswald"/>
              </a:rPr>
              <a:t>orders</a:t>
            </a:r>
            <a:r>
              <a:rPr lang="en-US" sz="2667" dirty="0">
                <a:solidFill>
                  <a:srgbClr val="000000"/>
                </a:solidFill>
                <a:latin typeface="Oswald"/>
              </a:rPr>
              <a:t>.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r>
              <a:rPr lang="en-US" sz="2667" dirty="0">
                <a:solidFill>
                  <a:srgbClr val="000000"/>
                </a:solidFill>
                <a:latin typeface="Oswald"/>
              </a:rPr>
              <a:t>Many </a:t>
            </a:r>
            <a:r>
              <a:rPr lang="en-US" sz="2667" b="1" u="sng" dirty="0">
                <a:solidFill>
                  <a:srgbClr val="000000"/>
                </a:solidFill>
                <a:latin typeface="Oswald"/>
              </a:rPr>
              <a:t>employees</a:t>
            </a:r>
            <a:r>
              <a:rPr lang="en-US" sz="2667" dirty="0">
                <a:solidFill>
                  <a:srgbClr val="000000"/>
                </a:solidFill>
                <a:latin typeface="Oswald"/>
              </a:rPr>
              <a:t> work for a </a:t>
            </a:r>
            <a:r>
              <a:rPr lang="en-US" sz="2667" b="1" u="sng" dirty="0">
                <a:solidFill>
                  <a:srgbClr val="000000"/>
                </a:solidFill>
                <a:latin typeface="Oswald"/>
              </a:rPr>
              <a:t>company</a:t>
            </a:r>
            <a:r>
              <a:rPr lang="en-US" sz="2667" dirty="0">
                <a:solidFill>
                  <a:srgbClr val="000000"/>
                </a:solidFill>
                <a:latin typeface="Oswald"/>
              </a:rPr>
              <a:t>.</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r>
              <a:rPr lang="en-US" sz="2667" dirty="0">
                <a:solidFill>
                  <a:srgbClr val="000000"/>
                </a:solidFill>
                <a:latin typeface="Oswald"/>
              </a:rPr>
              <a:t>A </a:t>
            </a:r>
            <a:r>
              <a:rPr lang="en-US" sz="2667" b="1" u="sng" dirty="0">
                <a:solidFill>
                  <a:srgbClr val="000000"/>
                </a:solidFill>
                <a:latin typeface="Oswald"/>
              </a:rPr>
              <a:t>student</a:t>
            </a:r>
            <a:r>
              <a:rPr lang="en-US" sz="2667" dirty="0">
                <a:solidFill>
                  <a:srgbClr val="000000"/>
                </a:solidFill>
                <a:latin typeface="Oswald"/>
              </a:rPr>
              <a:t> can participate in many </a:t>
            </a:r>
            <a:r>
              <a:rPr lang="en-US" sz="2667" b="1" u="sng" dirty="0">
                <a:solidFill>
                  <a:srgbClr val="000000"/>
                </a:solidFill>
                <a:latin typeface="Oswald"/>
              </a:rPr>
              <a:t>courses</a:t>
            </a:r>
            <a:r>
              <a:rPr lang="en-US" sz="2667" dirty="0">
                <a:solidFill>
                  <a:srgbClr val="000000"/>
                </a:solidFill>
                <a:latin typeface="Oswald"/>
              </a:rPr>
              <a:t>. A </a:t>
            </a:r>
            <a:r>
              <a:rPr lang="en-US" sz="2667" b="1" u="sng" dirty="0">
                <a:solidFill>
                  <a:srgbClr val="000000"/>
                </a:solidFill>
                <a:latin typeface="Oswald"/>
              </a:rPr>
              <a:t>course</a:t>
            </a:r>
            <a:r>
              <a:rPr lang="en-US" sz="2667" dirty="0">
                <a:solidFill>
                  <a:srgbClr val="000000"/>
                </a:solidFill>
                <a:latin typeface="Oswald"/>
              </a:rPr>
              <a:t> can have many </a:t>
            </a:r>
            <a:r>
              <a:rPr lang="en-US" sz="2667" b="1" u="sng" dirty="0">
                <a:solidFill>
                  <a:srgbClr val="000000"/>
                </a:solidFill>
                <a:latin typeface="Oswald"/>
              </a:rPr>
              <a:t>students</a:t>
            </a:r>
            <a:r>
              <a:rPr lang="en-US" sz="2667" dirty="0">
                <a:solidFill>
                  <a:srgbClr val="000000"/>
                </a:solidFill>
                <a:latin typeface="Oswald"/>
              </a:rPr>
              <a:t>.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Tree>
    <p:extLst>
      <p:ext uri="{BB962C8B-B14F-4D97-AF65-F5344CB8AC3E}">
        <p14:creationId xmlns:p14="http://schemas.microsoft.com/office/powerpoint/2010/main" val="15534580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0" y="498767"/>
            <a:ext cx="546377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210" y="479140"/>
            <a:ext cx="5463561"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Identification of relations</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A person can </a:t>
            </a:r>
            <a:r>
              <a:rPr lang="en-US" sz="2667" b="1" i="1" u="sng" dirty="0">
                <a:solidFill>
                  <a:srgbClr val="000000"/>
                </a:solidFill>
                <a:latin typeface="Oswald"/>
              </a:rPr>
              <a:t>own</a:t>
            </a:r>
            <a:r>
              <a:rPr lang="en-US" sz="2667" dirty="0">
                <a:solidFill>
                  <a:srgbClr val="000000"/>
                </a:solidFill>
                <a:latin typeface="Oswald"/>
              </a:rPr>
              <a:t> exactly one passport.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r>
              <a:rPr lang="en-US" sz="2667" dirty="0">
                <a:solidFill>
                  <a:srgbClr val="000000"/>
                </a:solidFill>
                <a:latin typeface="Oswald"/>
              </a:rPr>
              <a:t>A customer can </a:t>
            </a:r>
            <a:r>
              <a:rPr lang="en-US" sz="2667" b="1" i="1" u="sng" dirty="0">
                <a:solidFill>
                  <a:srgbClr val="000000"/>
                </a:solidFill>
                <a:latin typeface="Oswald"/>
              </a:rPr>
              <a:t>place</a:t>
            </a:r>
            <a:r>
              <a:rPr lang="en-US" sz="2667" dirty="0">
                <a:solidFill>
                  <a:srgbClr val="000000"/>
                </a:solidFill>
                <a:latin typeface="Oswald"/>
              </a:rPr>
              <a:t> many orders.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r>
              <a:rPr lang="en-US" sz="2667" dirty="0">
                <a:solidFill>
                  <a:srgbClr val="000000"/>
                </a:solidFill>
                <a:latin typeface="Oswald"/>
              </a:rPr>
              <a:t>Many employees </a:t>
            </a:r>
            <a:r>
              <a:rPr lang="en-US" sz="2667" b="1" i="1" u="sng" dirty="0">
                <a:solidFill>
                  <a:srgbClr val="000000"/>
                </a:solidFill>
                <a:latin typeface="Oswald"/>
              </a:rPr>
              <a:t>work for </a:t>
            </a:r>
            <a:r>
              <a:rPr lang="en-US" sz="2667" dirty="0">
                <a:solidFill>
                  <a:srgbClr val="000000"/>
                </a:solidFill>
                <a:latin typeface="Oswald"/>
              </a:rPr>
              <a:t>a company.</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r>
              <a:rPr lang="en-US" sz="2667" dirty="0">
                <a:solidFill>
                  <a:srgbClr val="000000"/>
                </a:solidFill>
                <a:latin typeface="Oswald"/>
              </a:rPr>
              <a:t>A student can </a:t>
            </a:r>
            <a:r>
              <a:rPr lang="en-US" sz="2667" b="1" i="1" u="sng" dirty="0">
                <a:solidFill>
                  <a:srgbClr val="000000"/>
                </a:solidFill>
                <a:latin typeface="Oswald"/>
              </a:rPr>
              <a:t>participate in </a:t>
            </a:r>
            <a:r>
              <a:rPr lang="en-US" sz="2667" dirty="0">
                <a:solidFill>
                  <a:srgbClr val="000000"/>
                </a:solidFill>
                <a:latin typeface="Oswald"/>
              </a:rPr>
              <a:t>many courses. A course can have many students.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211663" indent="0" algn="l">
              <a:buClr>
                <a:srgbClr val="F78121"/>
              </a:buClr>
              <a:buSzPts val="1100"/>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Tree>
    <p:extLst>
      <p:ext uri="{BB962C8B-B14F-4D97-AF65-F5344CB8AC3E}">
        <p14:creationId xmlns:p14="http://schemas.microsoft.com/office/powerpoint/2010/main" val="47901085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0" y="498767"/>
            <a:ext cx="546377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400052" y="479140"/>
            <a:ext cx="5063720"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One to One</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A person can own exactly one passport. </a:t>
            </a:r>
          </a:p>
          <a:p>
            <a:pPr marL="211663" indent="0" algn="l">
              <a:buClr>
                <a:srgbClr val="F78121"/>
              </a:buClr>
              <a:buSzPts val="1100"/>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
        <p:nvSpPr>
          <p:cNvPr id="18" name="Rectangle 17">
            <a:extLst>
              <a:ext uri="{FF2B5EF4-FFF2-40B4-BE49-F238E27FC236}">
                <a16:creationId xmlns="" xmlns:a16="http://schemas.microsoft.com/office/drawing/2014/main" id="{5FE3FAD5-D2FE-CC43-97CB-6E3E8F7F22F9}"/>
              </a:ext>
            </a:extLst>
          </p:cNvPr>
          <p:cNvSpPr/>
          <p:nvPr/>
        </p:nvSpPr>
        <p:spPr>
          <a:xfrm>
            <a:off x="2217428" y="3117750"/>
            <a:ext cx="2039448"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Person</a:t>
            </a:r>
          </a:p>
        </p:txBody>
      </p:sp>
      <p:sp>
        <p:nvSpPr>
          <p:cNvPr id="19" name="Rectangle 18">
            <a:extLst>
              <a:ext uri="{FF2B5EF4-FFF2-40B4-BE49-F238E27FC236}">
                <a16:creationId xmlns="" xmlns:a16="http://schemas.microsoft.com/office/drawing/2014/main" id="{5C5F8142-DD37-D24F-B611-B1E94FEAC93B}"/>
              </a:ext>
            </a:extLst>
          </p:cNvPr>
          <p:cNvSpPr/>
          <p:nvPr/>
        </p:nvSpPr>
        <p:spPr>
          <a:xfrm>
            <a:off x="8060788" y="3117750"/>
            <a:ext cx="2039448"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Passport</a:t>
            </a:r>
          </a:p>
        </p:txBody>
      </p:sp>
      <p:cxnSp>
        <p:nvCxnSpPr>
          <p:cNvPr id="3" name="Straight Connector 2">
            <a:extLst>
              <a:ext uri="{FF2B5EF4-FFF2-40B4-BE49-F238E27FC236}">
                <a16:creationId xmlns="" xmlns:a16="http://schemas.microsoft.com/office/drawing/2014/main" id="{7B1A4E02-6596-F24D-AFF3-A2ECAFEC191D}"/>
              </a:ext>
            </a:extLst>
          </p:cNvPr>
          <p:cNvCxnSpPr>
            <a:cxnSpLocks/>
            <a:stCxn id="18" idx="3"/>
          </p:cNvCxnSpPr>
          <p:nvPr/>
        </p:nvCxnSpPr>
        <p:spPr>
          <a:xfrm flipV="1">
            <a:off x="4256877" y="3527611"/>
            <a:ext cx="897015" cy="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Diamond 5">
            <a:extLst>
              <a:ext uri="{FF2B5EF4-FFF2-40B4-BE49-F238E27FC236}">
                <a16:creationId xmlns="" xmlns:a16="http://schemas.microsoft.com/office/drawing/2014/main" id="{6FEB6034-061B-8B46-8D39-142625C83956}"/>
              </a:ext>
            </a:extLst>
          </p:cNvPr>
          <p:cNvSpPr/>
          <p:nvPr/>
        </p:nvSpPr>
        <p:spPr>
          <a:xfrm>
            <a:off x="5166589" y="3006641"/>
            <a:ext cx="1871523" cy="104194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own</a:t>
            </a:r>
          </a:p>
        </p:txBody>
      </p:sp>
      <p:cxnSp>
        <p:nvCxnSpPr>
          <p:cNvPr id="23" name="Straight Connector 22">
            <a:extLst>
              <a:ext uri="{FF2B5EF4-FFF2-40B4-BE49-F238E27FC236}">
                <a16:creationId xmlns="" xmlns:a16="http://schemas.microsoft.com/office/drawing/2014/main" id="{80DD51EA-059D-C641-9849-1F3EA1AEF46F}"/>
              </a:ext>
            </a:extLst>
          </p:cNvPr>
          <p:cNvCxnSpPr>
            <a:cxnSpLocks/>
            <a:endCxn id="19" idx="1"/>
          </p:cNvCxnSpPr>
          <p:nvPr/>
        </p:nvCxnSpPr>
        <p:spPr>
          <a:xfrm>
            <a:off x="7050716" y="3527610"/>
            <a:ext cx="1010073" cy="4"/>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 xmlns:a16="http://schemas.microsoft.com/office/drawing/2014/main" id="{E4AA9AF9-8C71-C942-98D7-522787C21814}"/>
              </a:ext>
            </a:extLst>
          </p:cNvPr>
          <p:cNvSpPr txBox="1"/>
          <p:nvPr/>
        </p:nvSpPr>
        <p:spPr>
          <a:xfrm>
            <a:off x="4269575" y="2898783"/>
            <a:ext cx="613565" cy="584775"/>
          </a:xfrm>
          <a:prstGeom prst="rect">
            <a:avLst/>
          </a:prstGeom>
          <a:noFill/>
        </p:spPr>
        <p:txBody>
          <a:bodyPr wrap="square" rtlCol="0">
            <a:spAutoFit/>
          </a:bodyPr>
          <a:lstStyle/>
          <a:p>
            <a:r>
              <a:rPr lang="en-US" sz="3200" b="1" dirty="0"/>
              <a:t>1</a:t>
            </a:r>
            <a:endParaRPr lang="en-US" sz="2400" b="1" dirty="0"/>
          </a:p>
        </p:txBody>
      </p:sp>
      <p:sp>
        <p:nvSpPr>
          <p:cNvPr id="26" name="TextBox 25">
            <a:extLst>
              <a:ext uri="{FF2B5EF4-FFF2-40B4-BE49-F238E27FC236}">
                <a16:creationId xmlns="" xmlns:a16="http://schemas.microsoft.com/office/drawing/2014/main" id="{32D0D743-4471-D74A-857A-60FBD485259F}"/>
              </a:ext>
            </a:extLst>
          </p:cNvPr>
          <p:cNvSpPr txBox="1"/>
          <p:nvPr/>
        </p:nvSpPr>
        <p:spPr>
          <a:xfrm>
            <a:off x="7556338" y="2979607"/>
            <a:ext cx="613565" cy="584775"/>
          </a:xfrm>
          <a:prstGeom prst="rect">
            <a:avLst/>
          </a:prstGeom>
          <a:noFill/>
        </p:spPr>
        <p:txBody>
          <a:bodyPr wrap="square" rtlCol="0">
            <a:spAutoFit/>
          </a:bodyPr>
          <a:lstStyle/>
          <a:p>
            <a:r>
              <a:rPr lang="en-US" sz="3200" b="1" dirty="0"/>
              <a:t>1</a:t>
            </a:r>
            <a:endParaRPr lang="en-US" sz="2400" b="1" dirty="0"/>
          </a:p>
        </p:txBody>
      </p:sp>
    </p:spTree>
    <p:extLst>
      <p:ext uri="{BB962C8B-B14F-4D97-AF65-F5344CB8AC3E}">
        <p14:creationId xmlns:p14="http://schemas.microsoft.com/office/powerpoint/2010/main" val="401216826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0" y="498767"/>
            <a:ext cx="546377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4453237"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One to Many</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A customer can place many orders. </a:t>
            </a:r>
          </a:p>
          <a:p>
            <a:pPr marL="211663" indent="0" algn="l">
              <a:buClr>
                <a:srgbClr val="F78121"/>
              </a:buClr>
              <a:buSzPts val="1100"/>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
        <p:nvSpPr>
          <p:cNvPr id="18" name="Rectangle 17">
            <a:extLst>
              <a:ext uri="{FF2B5EF4-FFF2-40B4-BE49-F238E27FC236}">
                <a16:creationId xmlns="" xmlns:a16="http://schemas.microsoft.com/office/drawing/2014/main" id="{5FE3FAD5-D2FE-CC43-97CB-6E3E8F7F22F9}"/>
              </a:ext>
            </a:extLst>
          </p:cNvPr>
          <p:cNvSpPr/>
          <p:nvPr/>
        </p:nvSpPr>
        <p:spPr>
          <a:xfrm>
            <a:off x="2217428" y="3117750"/>
            <a:ext cx="2039448"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Customer</a:t>
            </a:r>
          </a:p>
        </p:txBody>
      </p:sp>
      <p:sp>
        <p:nvSpPr>
          <p:cNvPr id="19" name="Rectangle 18">
            <a:extLst>
              <a:ext uri="{FF2B5EF4-FFF2-40B4-BE49-F238E27FC236}">
                <a16:creationId xmlns="" xmlns:a16="http://schemas.microsoft.com/office/drawing/2014/main" id="{5C5F8142-DD37-D24F-B611-B1E94FEAC93B}"/>
              </a:ext>
            </a:extLst>
          </p:cNvPr>
          <p:cNvSpPr/>
          <p:nvPr/>
        </p:nvSpPr>
        <p:spPr>
          <a:xfrm>
            <a:off x="8144099" y="3120765"/>
            <a:ext cx="2039448"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Order</a:t>
            </a:r>
          </a:p>
        </p:txBody>
      </p:sp>
      <p:cxnSp>
        <p:nvCxnSpPr>
          <p:cNvPr id="3" name="Straight Connector 2">
            <a:extLst>
              <a:ext uri="{FF2B5EF4-FFF2-40B4-BE49-F238E27FC236}">
                <a16:creationId xmlns="" xmlns:a16="http://schemas.microsoft.com/office/drawing/2014/main" id="{7B1A4E02-6596-F24D-AFF3-A2ECAFEC191D}"/>
              </a:ext>
            </a:extLst>
          </p:cNvPr>
          <p:cNvCxnSpPr>
            <a:cxnSpLocks/>
            <a:stCxn id="18" idx="3"/>
          </p:cNvCxnSpPr>
          <p:nvPr/>
        </p:nvCxnSpPr>
        <p:spPr>
          <a:xfrm flipV="1">
            <a:off x="4256877" y="3527611"/>
            <a:ext cx="897015" cy="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Diamond 5">
            <a:extLst>
              <a:ext uri="{FF2B5EF4-FFF2-40B4-BE49-F238E27FC236}">
                <a16:creationId xmlns="" xmlns:a16="http://schemas.microsoft.com/office/drawing/2014/main" id="{6FEB6034-061B-8B46-8D39-142625C83956}"/>
              </a:ext>
            </a:extLst>
          </p:cNvPr>
          <p:cNvSpPr/>
          <p:nvPr/>
        </p:nvSpPr>
        <p:spPr>
          <a:xfrm>
            <a:off x="5166589" y="3006641"/>
            <a:ext cx="1871523" cy="104194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place</a:t>
            </a:r>
          </a:p>
        </p:txBody>
      </p:sp>
      <p:cxnSp>
        <p:nvCxnSpPr>
          <p:cNvPr id="23" name="Straight Connector 22">
            <a:extLst>
              <a:ext uri="{FF2B5EF4-FFF2-40B4-BE49-F238E27FC236}">
                <a16:creationId xmlns="" xmlns:a16="http://schemas.microsoft.com/office/drawing/2014/main" id="{80DD51EA-059D-C641-9849-1F3EA1AEF46F}"/>
              </a:ext>
            </a:extLst>
          </p:cNvPr>
          <p:cNvCxnSpPr>
            <a:cxnSpLocks/>
            <a:endCxn id="19" idx="1"/>
          </p:cNvCxnSpPr>
          <p:nvPr/>
        </p:nvCxnSpPr>
        <p:spPr>
          <a:xfrm>
            <a:off x="7134026" y="3530625"/>
            <a:ext cx="1010073" cy="4"/>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 xmlns:a16="http://schemas.microsoft.com/office/drawing/2014/main" id="{E4AA9AF9-8C71-C942-98D7-522787C21814}"/>
              </a:ext>
            </a:extLst>
          </p:cNvPr>
          <p:cNvSpPr txBox="1"/>
          <p:nvPr/>
        </p:nvSpPr>
        <p:spPr>
          <a:xfrm>
            <a:off x="4269575" y="2898783"/>
            <a:ext cx="613565" cy="584775"/>
          </a:xfrm>
          <a:prstGeom prst="rect">
            <a:avLst/>
          </a:prstGeom>
          <a:noFill/>
        </p:spPr>
        <p:txBody>
          <a:bodyPr wrap="square" rtlCol="0">
            <a:spAutoFit/>
          </a:bodyPr>
          <a:lstStyle/>
          <a:p>
            <a:r>
              <a:rPr lang="en-US" sz="3200" b="1" dirty="0"/>
              <a:t>1</a:t>
            </a:r>
            <a:endParaRPr lang="en-US" sz="2400" b="1" dirty="0"/>
          </a:p>
        </p:txBody>
      </p:sp>
      <p:sp>
        <p:nvSpPr>
          <p:cNvPr id="26" name="TextBox 25">
            <a:extLst>
              <a:ext uri="{FF2B5EF4-FFF2-40B4-BE49-F238E27FC236}">
                <a16:creationId xmlns="" xmlns:a16="http://schemas.microsoft.com/office/drawing/2014/main" id="{32D0D743-4471-D74A-857A-60FBD485259F}"/>
              </a:ext>
            </a:extLst>
          </p:cNvPr>
          <p:cNvSpPr txBox="1"/>
          <p:nvPr/>
        </p:nvSpPr>
        <p:spPr>
          <a:xfrm>
            <a:off x="7500919" y="2979607"/>
            <a:ext cx="613565" cy="584775"/>
          </a:xfrm>
          <a:prstGeom prst="rect">
            <a:avLst/>
          </a:prstGeom>
          <a:noFill/>
        </p:spPr>
        <p:txBody>
          <a:bodyPr wrap="square" rtlCol="0">
            <a:spAutoFit/>
          </a:bodyPr>
          <a:lstStyle/>
          <a:p>
            <a:r>
              <a:rPr lang="en-US" sz="3200" b="1" dirty="0"/>
              <a:t>M</a:t>
            </a:r>
            <a:endParaRPr lang="en-US" sz="2400" b="1" dirty="0"/>
          </a:p>
        </p:txBody>
      </p:sp>
    </p:spTree>
    <p:extLst>
      <p:ext uri="{BB962C8B-B14F-4D97-AF65-F5344CB8AC3E}">
        <p14:creationId xmlns:p14="http://schemas.microsoft.com/office/powerpoint/2010/main" val="426306756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0" y="498767"/>
            <a:ext cx="546377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4453237"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One to Many</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Many employees work for a company.</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
        <p:nvSpPr>
          <p:cNvPr id="18" name="Rectangle 17">
            <a:extLst>
              <a:ext uri="{FF2B5EF4-FFF2-40B4-BE49-F238E27FC236}">
                <a16:creationId xmlns="" xmlns:a16="http://schemas.microsoft.com/office/drawing/2014/main" id="{5FE3FAD5-D2FE-CC43-97CB-6E3E8F7F22F9}"/>
              </a:ext>
            </a:extLst>
          </p:cNvPr>
          <p:cNvSpPr/>
          <p:nvPr/>
        </p:nvSpPr>
        <p:spPr>
          <a:xfrm>
            <a:off x="1820238" y="3117750"/>
            <a:ext cx="2436639"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Employee</a:t>
            </a:r>
          </a:p>
        </p:txBody>
      </p:sp>
      <p:sp>
        <p:nvSpPr>
          <p:cNvPr id="19" name="Rectangle 18">
            <a:extLst>
              <a:ext uri="{FF2B5EF4-FFF2-40B4-BE49-F238E27FC236}">
                <a16:creationId xmlns="" xmlns:a16="http://schemas.microsoft.com/office/drawing/2014/main" id="{5C5F8142-DD37-D24F-B611-B1E94FEAC93B}"/>
              </a:ext>
            </a:extLst>
          </p:cNvPr>
          <p:cNvSpPr/>
          <p:nvPr/>
        </p:nvSpPr>
        <p:spPr>
          <a:xfrm>
            <a:off x="8060788" y="3117750"/>
            <a:ext cx="2039448"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Company</a:t>
            </a:r>
          </a:p>
        </p:txBody>
      </p:sp>
      <p:cxnSp>
        <p:nvCxnSpPr>
          <p:cNvPr id="3" name="Straight Connector 2">
            <a:extLst>
              <a:ext uri="{FF2B5EF4-FFF2-40B4-BE49-F238E27FC236}">
                <a16:creationId xmlns="" xmlns:a16="http://schemas.microsoft.com/office/drawing/2014/main" id="{7B1A4E02-6596-F24D-AFF3-A2ECAFEC191D}"/>
              </a:ext>
            </a:extLst>
          </p:cNvPr>
          <p:cNvCxnSpPr>
            <a:cxnSpLocks/>
            <a:stCxn id="18" idx="3"/>
          </p:cNvCxnSpPr>
          <p:nvPr/>
        </p:nvCxnSpPr>
        <p:spPr>
          <a:xfrm flipV="1">
            <a:off x="4256877" y="3527611"/>
            <a:ext cx="897015" cy="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Diamond 5">
            <a:extLst>
              <a:ext uri="{FF2B5EF4-FFF2-40B4-BE49-F238E27FC236}">
                <a16:creationId xmlns="" xmlns:a16="http://schemas.microsoft.com/office/drawing/2014/main" id="{6FEB6034-061B-8B46-8D39-142625C83956}"/>
              </a:ext>
            </a:extLst>
          </p:cNvPr>
          <p:cNvSpPr/>
          <p:nvPr/>
        </p:nvSpPr>
        <p:spPr>
          <a:xfrm>
            <a:off x="5166589" y="3006641"/>
            <a:ext cx="1871523" cy="104194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work for</a:t>
            </a:r>
          </a:p>
        </p:txBody>
      </p:sp>
      <p:cxnSp>
        <p:nvCxnSpPr>
          <p:cNvPr id="23" name="Straight Connector 22">
            <a:extLst>
              <a:ext uri="{FF2B5EF4-FFF2-40B4-BE49-F238E27FC236}">
                <a16:creationId xmlns="" xmlns:a16="http://schemas.microsoft.com/office/drawing/2014/main" id="{80DD51EA-059D-C641-9849-1F3EA1AEF46F}"/>
              </a:ext>
            </a:extLst>
          </p:cNvPr>
          <p:cNvCxnSpPr>
            <a:cxnSpLocks/>
            <a:endCxn id="19" idx="1"/>
          </p:cNvCxnSpPr>
          <p:nvPr/>
        </p:nvCxnSpPr>
        <p:spPr>
          <a:xfrm>
            <a:off x="7050716" y="3527610"/>
            <a:ext cx="1010073" cy="4"/>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 xmlns:a16="http://schemas.microsoft.com/office/drawing/2014/main" id="{E4AA9AF9-8C71-C942-98D7-522787C21814}"/>
              </a:ext>
            </a:extLst>
          </p:cNvPr>
          <p:cNvSpPr txBox="1"/>
          <p:nvPr/>
        </p:nvSpPr>
        <p:spPr>
          <a:xfrm>
            <a:off x="4269575" y="2898783"/>
            <a:ext cx="613565" cy="584775"/>
          </a:xfrm>
          <a:prstGeom prst="rect">
            <a:avLst/>
          </a:prstGeom>
          <a:noFill/>
        </p:spPr>
        <p:txBody>
          <a:bodyPr wrap="square" rtlCol="0">
            <a:spAutoFit/>
          </a:bodyPr>
          <a:lstStyle/>
          <a:p>
            <a:r>
              <a:rPr lang="en-US" sz="3200" b="1" dirty="0"/>
              <a:t>M</a:t>
            </a:r>
            <a:endParaRPr lang="en-US" sz="2400" b="1" dirty="0"/>
          </a:p>
        </p:txBody>
      </p:sp>
      <p:sp>
        <p:nvSpPr>
          <p:cNvPr id="26" name="TextBox 25">
            <a:extLst>
              <a:ext uri="{FF2B5EF4-FFF2-40B4-BE49-F238E27FC236}">
                <a16:creationId xmlns="" xmlns:a16="http://schemas.microsoft.com/office/drawing/2014/main" id="{32D0D743-4471-D74A-857A-60FBD485259F}"/>
              </a:ext>
            </a:extLst>
          </p:cNvPr>
          <p:cNvSpPr txBox="1"/>
          <p:nvPr/>
        </p:nvSpPr>
        <p:spPr>
          <a:xfrm>
            <a:off x="7500919" y="2979607"/>
            <a:ext cx="613565" cy="584775"/>
          </a:xfrm>
          <a:prstGeom prst="rect">
            <a:avLst/>
          </a:prstGeom>
          <a:noFill/>
        </p:spPr>
        <p:txBody>
          <a:bodyPr wrap="square" rtlCol="0">
            <a:spAutoFit/>
          </a:bodyPr>
          <a:lstStyle/>
          <a:p>
            <a:r>
              <a:rPr lang="en-US" sz="3200" b="1" dirty="0"/>
              <a:t>1</a:t>
            </a:r>
            <a:endParaRPr lang="en-US" sz="2400" b="1" dirty="0"/>
          </a:p>
        </p:txBody>
      </p:sp>
    </p:spTree>
    <p:extLst>
      <p:ext uri="{BB962C8B-B14F-4D97-AF65-F5344CB8AC3E}">
        <p14:creationId xmlns:p14="http://schemas.microsoft.com/office/powerpoint/2010/main" val="52117281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0" y="498767"/>
            <a:ext cx="546377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4453237"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Many to Many</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A student can participate in many courses. A course can have many students.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
        <p:nvSpPr>
          <p:cNvPr id="18" name="Rectangle 17">
            <a:extLst>
              <a:ext uri="{FF2B5EF4-FFF2-40B4-BE49-F238E27FC236}">
                <a16:creationId xmlns="" xmlns:a16="http://schemas.microsoft.com/office/drawing/2014/main" id="{5FE3FAD5-D2FE-CC43-97CB-6E3E8F7F22F9}"/>
              </a:ext>
            </a:extLst>
          </p:cNvPr>
          <p:cNvSpPr/>
          <p:nvPr/>
        </p:nvSpPr>
        <p:spPr>
          <a:xfrm>
            <a:off x="1182923" y="3117750"/>
            <a:ext cx="2436639"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Student</a:t>
            </a:r>
          </a:p>
        </p:txBody>
      </p:sp>
      <p:sp>
        <p:nvSpPr>
          <p:cNvPr id="19" name="Rectangle 18">
            <a:extLst>
              <a:ext uri="{FF2B5EF4-FFF2-40B4-BE49-F238E27FC236}">
                <a16:creationId xmlns="" xmlns:a16="http://schemas.microsoft.com/office/drawing/2014/main" id="{5C5F8142-DD37-D24F-B611-B1E94FEAC93B}"/>
              </a:ext>
            </a:extLst>
          </p:cNvPr>
          <p:cNvSpPr/>
          <p:nvPr/>
        </p:nvSpPr>
        <p:spPr>
          <a:xfrm>
            <a:off x="8947483" y="3117750"/>
            <a:ext cx="2039448"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Course</a:t>
            </a:r>
          </a:p>
        </p:txBody>
      </p:sp>
      <p:cxnSp>
        <p:nvCxnSpPr>
          <p:cNvPr id="3" name="Straight Connector 2">
            <a:extLst>
              <a:ext uri="{FF2B5EF4-FFF2-40B4-BE49-F238E27FC236}">
                <a16:creationId xmlns="" xmlns:a16="http://schemas.microsoft.com/office/drawing/2014/main" id="{7B1A4E02-6596-F24D-AFF3-A2ECAFEC191D}"/>
              </a:ext>
            </a:extLst>
          </p:cNvPr>
          <p:cNvCxnSpPr>
            <a:cxnSpLocks/>
            <a:stCxn id="18" idx="3"/>
          </p:cNvCxnSpPr>
          <p:nvPr/>
        </p:nvCxnSpPr>
        <p:spPr>
          <a:xfrm flipV="1">
            <a:off x="3619562" y="3527611"/>
            <a:ext cx="897015" cy="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Diamond 5">
            <a:extLst>
              <a:ext uri="{FF2B5EF4-FFF2-40B4-BE49-F238E27FC236}">
                <a16:creationId xmlns="" xmlns:a16="http://schemas.microsoft.com/office/drawing/2014/main" id="{6FEB6034-061B-8B46-8D39-142625C83956}"/>
              </a:ext>
            </a:extLst>
          </p:cNvPr>
          <p:cNvSpPr/>
          <p:nvPr/>
        </p:nvSpPr>
        <p:spPr>
          <a:xfrm>
            <a:off x="4555706" y="3006641"/>
            <a:ext cx="3397719" cy="104194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participate</a:t>
            </a:r>
          </a:p>
        </p:txBody>
      </p:sp>
      <p:cxnSp>
        <p:nvCxnSpPr>
          <p:cNvPr id="23" name="Straight Connector 22">
            <a:extLst>
              <a:ext uri="{FF2B5EF4-FFF2-40B4-BE49-F238E27FC236}">
                <a16:creationId xmlns="" xmlns:a16="http://schemas.microsoft.com/office/drawing/2014/main" id="{80DD51EA-059D-C641-9849-1F3EA1AEF46F}"/>
              </a:ext>
            </a:extLst>
          </p:cNvPr>
          <p:cNvCxnSpPr>
            <a:cxnSpLocks/>
            <a:endCxn id="19" idx="1"/>
          </p:cNvCxnSpPr>
          <p:nvPr/>
        </p:nvCxnSpPr>
        <p:spPr>
          <a:xfrm>
            <a:off x="7937410" y="3527610"/>
            <a:ext cx="1010073" cy="4"/>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 xmlns:a16="http://schemas.microsoft.com/office/drawing/2014/main" id="{E4AA9AF9-8C71-C942-98D7-522787C21814}"/>
              </a:ext>
            </a:extLst>
          </p:cNvPr>
          <p:cNvSpPr txBox="1"/>
          <p:nvPr/>
        </p:nvSpPr>
        <p:spPr>
          <a:xfrm>
            <a:off x="3632260" y="2898783"/>
            <a:ext cx="613565" cy="584775"/>
          </a:xfrm>
          <a:prstGeom prst="rect">
            <a:avLst/>
          </a:prstGeom>
          <a:noFill/>
        </p:spPr>
        <p:txBody>
          <a:bodyPr wrap="square" rtlCol="0">
            <a:spAutoFit/>
          </a:bodyPr>
          <a:lstStyle/>
          <a:p>
            <a:r>
              <a:rPr lang="en-US" sz="3200" b="1" dirty="0"/>
              <a:t>M</a:t>
            </a:r>
            <a:endParaRPr lang="en-US" sz="2400" b="1" dirty="0"/>
          </a:p>
        </p:txBody>
      </p:sp>
      <p:sp>
        <p:nvSpPr>
          <p:cNvPr id="26" name="TextBox 25">
            <a:extLst>
              <a:ext uri="{FF2B5EF4-FFF2-40B4-BE49-F238E27FC236}">
                <a16:creationId xmlns="" xmlns:a16="http://schemas.microsoft.com/office/drawing/2014/main" id="{32D0D743-4471-D74A-857A-60FBD485259F}"/>
              </a:ext>
            </a:extLst>
          </p:cNvPr>
          <p:cNvSpPr txBox="1"/>
          <p:nvPr/>
        </p:nvSpPr>
        <p:spPr>
          <a:xfrm>
            <a:off x="8387614" y="2979607"/>
            <a:ext cx="613565" cy="584775"/>
          </a:xfrm>
          <a:prstGeom prst="rect">
            <a:avLst/>
          </a:prstGeom>
          <a:noFill/>
        </p:spPr>
        <p:txBody>
          <a:bodyPr wrap="square" rtlCol="0">
            <a:spAutoFit/>
          </a:bodyPr>
          <a:lstStyle/>
          <a:p>
            <a:r>
              <a:rPr lang="en-US" sz="3200" b="1" dirty="0"/>
              <a:t>M</a:t>
            </a:r>
            <a:endParaRPr lang="en-US" sz="2400" b="1" dirty="0"/>
          </a:p>
        </p:txBody>
      </p:sp>
    </p:spTree>
    <p:extLst>
      <p:ext uri="{BB962C8B-B14F-4D97-AF65-F5344CB8AC3E}">
        <p14:creationId xmlns:p14="http://schemas.microsoft.com/office/powerpoint/2010/main" val="258206029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0" y="498767"/>
            <a:ext cx="546377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210" y="479140"/>
            <a:ext cx="5463561"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Identifying relationship</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An employee can have a spouse who gets employee benefits.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
        <p:nvSpPr>
          <p:cNvPr id="24" name="Rectangle 23">
            <a:extLst>
              <a:ext uri="{FF2B5EF4-FFF2-40B4-BE49-F238E27FC236}">
                <a16:creationId xmlns="" xmlns:a16="http://schemas.microsoft.com/office/drawing/2014/main" id="{7B1FABCB-7F78-DA4A-91BB-DC539CCA3940}"/>
              </a:ext>
            </a:extLst>
          </p:cNvPr>
          <p:cNvSpPr/>
          <p:nvPr/>
        </p:nvSpPr>
        <p:spPr>
          <a:xfrm>
            <a:off x="7692450" y="3543305"/>
            <a:ext cx="2905217" cy="819727"/>
          </a:xfrm>
          <a:prstGeom prst="rect">
            <a:avLst/>
          </a:prstGeom>
          <a:solidFill>
            <a:schemeClr val="bg2">
              <a:lumMod val="60000"/>
              <a:lumOff val="40000"/>
            </a:schemeClr>
          </a:solidFill>
          <a:ln w="57150"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Spouse</a:t>
            </a:r>
          </a:p>
        </p:txBody>
      </p:sp>
      <p:sp>
        <p:nvSpPr>
          <p:cNvPr id="25" name="Rectangle 24">
            <a:extLst>
              <a:ext uri="{FF2B5EF4-FFF2-40B4-BE49-F238E27FC236}">
                <a16:creationId xmlns="" xmlns:a16="http://schemas.microsoft.com/office/drawing/2014/main" id="{6F1F52FE-4E1D-3242-B302-83D1E81E87A8}"/>
              </a:ext>
            </a:extLst>
          </p:cNvPr>
          <p:cNvSpPr/>
          <p:nvPr/>
        </p:nvSpPr>
        <p:spPr>
          <a:xfrm>
            <a:off x="609178" y="3543305"/>
            <a:ext cx="2362100"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Employee</a:t>
            </a:r>
          </a:p>
        </p:txBody>
      </p:sp>
      <p:cxnSp>
        <p:nvCxnSpPr>
          <p:cNvPr id="27" name="Straight Connector 26">
            <a:extLst>
              <a:ext uri="{FF2B5EF4-FFF2-40B4-BE49-F238E27FC236}">
                <a16:creationId xmlns="" xmlns:a16="http://schemas.microsoft.com/office/drawing/2014/main" id="{F16A2ACF-B0F6-A840-8F5C-DEA1EFD566AB}"/>
              </a:ext>
            </a:extLst>
          </p:cNvPr>
          <p:cNvCxnSpPr>
            <a:cxnSpLocks/>
          </p:cNvCxnSpPr>
          <p:nvPr/>
        </p:nvCxnSpPr>
        <p:spPr>
          <a:xfrm flipV="1">
            <a:off x="2971277" y="3949972"/>
            <a:ext cx="1213539" cy="3195"/>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Diamond 27">
            <a:extLst>
              <a:ext uri="{FF2B5EF4-FFF2-40B4-BE49-F238E27FC236}">
                <a16:creationId xmlns="" xmlns:a16="http://schemas.microsoft.com/office/drawing/2014/main" id="{BF93D000-6951-6C47-A43C-AD304D2A0572}"/>
              </a:ext>
            </a:extLst>
          </p:cNvPr>
          <p:cNvSpPr/>
          <p:nvPr/>
        </p:nvSpPr>
        <p:spPr>
          <a:xfrm>
            <a:off x="4184817" y="3429001"/>
            <a:ext cx="2362100" cy="1041940"/>
          </a:xfrm>
          <a:prstGeom prst="diamond">
            <a:avLst/>
          </a:prstGeom>
          <a:ln w="82550" cmpd="db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has</a:t>
            </a:r>
          </a:p>
        </p:txBody>
      </p:sp>
      <p:cxnSp>
        <p:nvCxnSpPr>
          <p:cNvPr id="29" name="Straight Connector 28">
            <a:extLst>
              <a:ext uri="{FF2B5EF4-FFF2-40B4-BE49-F238E27FC236}">
                <a16:creationId xmlns="" xmlns:a16="http://schemas.microsoft.com/office/drawing/2014/main" id="{B6A91481-9756-0C47-BE27-65450EF6862D}"/>
              </a:ext>
            </a:extLst>
          </p:cNvPr>
          <p:cNvCxnSpPr>
            <a:cxnSpLocks/>
            <a:stCxn id="28" idx="3"/>
            <a:endCxn id="24" idx="1"/>
          </p:cNvCxnSpPr>
          <p:nvPr/>
        </p:nvCxnSpPr>
        <p:spPr>
          <a:xfrm>
            <a:off x="6546916" y="3949971"/>
            <a:ext cx="1145533" cy="3197"/>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 xmlns:a16="http://schemas.microsoft.com/office/drawing/2014/main" id="{9AF8568E-F633-A549-87E6-9AD221EF173B}"/>
              </a:ext>
            </a:extLst>
          </p:cNvPr>
          <p:cNvSpPr txBox="1"/>
          <p:nvPr/>
        </p:nvSpPr>
        <p:spPr>
          <a:xfrm>
            <a:off x="3053992" y="3305902"/>
            <a:ext cx="613565" cy="584775"/>
          </a:xfrm>
          <a:prstGeom prst="rect">
            <a:avLst/>
          </a:prstGeom>
          <a:noFill/>
        </p:spPr>
        <p:txBody>
          <a:bodyPr wrap="square" rtlCol="0">
            <a:spAutoFit/>
          </a:bodyPr>
          <a:lstStyle/>
          <a:p>
            <a:r>
              <a:rPr lang="en-US" sz="3200" b="1" dirty="0"/>
              <a:t>1</a:t>
            </a:r>
            <a:endParaRPr lang="en-US" sz="2400" b="1" dirty="0"/>
          </a:p>
        </p:txBody>
      </p:sp>
      <p:sp>
        <p:nvSpPr>
          <p:cNvPr id="33" name="TextBox 32">
            <a:extLst>
              <a:ext uri="{FF2B5EF4-FFF2-40B4-BE49-F238E27FC236}">
                <a16:creationId xmlns="" xmlns:a16="http://schemas.microsoft.com/office/drawing/2014/main" id="{019F6F8D-978E-FC4E-929F-CDDD3318A8A4}"/>
              </a:ext>
            </a:extLst>
          </p:cNvPr>
          <p:cNvSpPr txBox="1"/>
          <p:nvPr/>
        </p:nvSpPr>
        <p:spPr>
          <a:xfrm>
            <a:off x="7137410" y="3426902"/>
            <a:ext cx="613565" cy="584775"/>
          </a:xfrm>
          <a:prstGeom prst="rect">
            <a:avLst/>
          </a:prstGeom>
          <a:noFill/>
        </p:spPr>
        <p:txBody>
          <a:bodyPr wrap="square" rtlCol="0">
            <a:spAutoFit/>
          </a:bodyPr>
          <a:lstStyle/>
          <a:p>
            <a:r>
              <a:rPr lang="en-US" sz="3200" b="1" dirty="0"/>
              <a:t>1</a:t>
            </a:r>
            <a:endParaRPr lang="en-US" sz="2400" b="1" dirty="0"/>
          </a:p>
        </p:txBody>
      </p:sp>
    </p:spTree>
    <p:extLst>
      <p:ext uri="{BB962C8B-B14F-4D97-AF65-F5344CB8AC3E}">
        <p14:creationId xmlns:p14="http://schemas.microsoft.com/office/powerpoint/2010/main" val="20004270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42"/>
          <p:cNvPicPr preferRelativeResize="0"/>
          <p:nvPr/>
        </p:nvPicPr>
        <p:blipFill>
          <a:blip r:embed="rId3">
            <a:alphaModFix amt="9000"/>
          </a:blip>
          <a:stretch>
            <a:fillRect/>
          </a:stretch>
        </p:blipFill>
        <p:spPr>
          <a:xfrm>
            <a:off x="0" y="1"/>
            <a:ext cx="12191997" cy="6692900"/>
          </a:xfrm>
          <a:prstGeom prst="rect">
            <a:avLst/>
          </a:prstGeom>
          <a:noFill/>
          <a:ln>
            <a:noFill/>
          </a:ln>
        </p:spPr>
      </p:pic>
      <p:pic>
        <p:nvPicPr>
          <p:cNvPr id="195" name="Google Shape;195;p42"/>
          <p:cNvPicPr preferRelativeResize="0"/>
          <p:nvPr/>
        </p:nvPicPr>
        <p:blipFill rotWithShape="1">
          <a:blip r:embed="rId4">
            <a:alphaModFix amt="9000"/>
          </a:blip>
          <a:srcRect l="40389" r="4851"/>
          <a:stretch/>
        </p:blipFill>
        <p:spPr>
          <a:xfrm>
            <a:off x="4563933" y="163562"/>
            <a:ext cx="7434067" cy="5926705"/>
          </a:xfrm>
          <a:prstGeom prst="rect">
            <a:avLst/>
          </a:prstGeom>
          <a:noFill/>
          <a:ln>
            <a:noFill/>
          </a:ln>
        </p:spPr>
      </p:pic>
      <p:pic>
        <p:nvPicPr>
          <p:cNvPr id="196" name="Google Shape;196;p42"/>
          <p:cNvPicPr preferRelativeResize="0"/>
          <p:nvPr/>
        </p:nvPicPr>
        <p:blipFill rotWithShape="1">
          <a:blip r:embed="rId5">
            <a:alphaModFix amt="9000"/>
          </a:blip>
          <a:srcRect t="5443" b="7182"/>
          <a:stretch/>
        </p:blipFill>
        <p:spPr>
          <a:xfrm>
            <a:off x="-23296" y="1"/>
            <a:ext cx="7849335" cy="6857999"/>
          </a:xfrm>
          <a:prstGeom prst="rect">
            <a:avLst/>
          </a:prstGeom>
          <a:noFill/>
          <a:ln>
            <a:noFill/>
          </a:ln>
        </p:spPr>
      </p:pic>
      <p:sp>
        <p:nvSpPr>
          <p:cNvPr id="201" name="Google Shape;201;p42"/>
          <p:cNvSpPr/>
          <p:nvPr/>
        </p:nvSpPr>
        <p:spPr>
          <a:xfrm>
            <a:off x="100" y="1029867"/>
            <a:ext cx="3837600"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202" name="Google Shape;202;p42"/>
          <p:cNvSpPr/>
          <p:nvPr/>
        </p:nvSpPr>
        <p:spPr>
          <a:xfrm>
            <a:off x="0" y="498767"/>
            <a:ext cx="4087200"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203" name="Google Shape;203;p42"/>
          <p:cNvSpPr txBox="1"/>
          <p:nvPr/>
        </p:nvSpPr>
        <p:spPr>
          <a:xfrm>
            <a:off x="-23299" y="448433"/>
            <a:ext cx="3891032" cy="950800"/>
          </a:xfrm>
          <a:prstGeom prst="rect">
            <a:avLst/>
          </a:prstGeom>
          <a:noFill/>
          <a:ln>
            <a:noFill/>
          </a:ln>
        </p:spPr>
        <p:txBody>
          <a:bodyPr spcFirstLastPara="1" wrap="square" lIns="121900" tIns="60933" rIns="121900" bIns="60933" anchor="ctr" anchorCtr="0">
            <a:noAutofit/>
          </a:bodyPr>
          <a:lstStyle/>
          <a:p>
            <a:pPr>
              <a:lnSpc>
                <a:spcPct val="90000"/>
              </a:lnSpc>
            </a:pPr>
            <a:r>
              <a:rPr lang="en" sz="3733" dirty="0" smtClean="0">
                <a:solidFill>
                  <a:srgbClr val="FFFFFF"/>
                </a:solidFill>
                <a:latin typeface="Oswald"/>
                <a:ea typeface="Oswald"/>
                <a:cs typeface="Oswald"/>
                <a:sym typeface="Oswald"/>
              </a:rPr>
              <a:t>Outline</a:t>
            </a:r>
            <a:endParaRPr sz="3733" dirty="0">
              <a:solidFill>
                <a:srgbClr val="FFFFFF"/>
              </a:solidFill>
              <a:latin typeface="Oswald"/>
              <a:ea typeface="Oswald"/>
              <a:cs typeface="Oswald"/>
              <a:sym typeface="Oswald"/>
            </a:endParaRPr>
          </a:p>
        </p:txBody>
      </p:sp>
      <p:sp>
        <p:nvSpPr>
          <p:cNvPr id="204" name="Google Shape;204;p42"/>
          <p:cNvSpPr/>
          <p:nvPr/>
        </p:nvSpPr>
        <p:spPr>
          <a:xfrm>
            <a:off x="1108312" y="1939533"/>
            <a:ext cx="2986000" cy="1842800"/>
          </a:xfrm>
          <a:prstGeom prst="roundRect">
            <a:avLst>
              <a:gd name="adj" fmla="val 16667"/>
            </a:avLst>
          </a:prstGeom>
          <a:solidFill>
            <a:srgbClr val="19224D"/>
          </a:solidFill>
          <a:ln>
            <a:noFill/>
          </a:ln>
        </p:spPr>
        <p:txBody>
          <a:bodyPr spcFirstLastPara="1" wrap="square" lIns="121900" tIns="936000" rIns="121900" bIns="121900" anchor="ctr" anchorCtr="0">
            <a:noAutofit/>
          </a:bodyPr>
          <a:lstStyle/>
          <a:p>
            <a:pPr algn="ctr">
              <a:buClr>
                <a:schemeClr val="dk1"/>
              </a:buClr>
              <a:buSzPts val="1100"/>
            </a:pPr>
            <a:r>
              <a:rPr lang="en-US" sz="2133" b="1" dirty="0">
                <a:solidFill>
                  <a:srgbClr val="FFFFFF"/>
                </a:solidFill>
                <a:latin typeface="Archivo Narrow"/>
                <a:ea typeface="Archivo Narrow"/>
                <a:cs typeface="Archivo Narrow"/>
                <a:sym typeface="Archivo Narrow"/>
              </a:rPr>
              <a:t>Data, information,</a:t>
            </a:r>
          </a:p>
          <a:p>
            <a:pPr algn="ctr">
              <a:buClr>
                <a:schemeClr val="dk1"/>
              </a:buClr>
              <a:buSzPts val="1100"/>
            </a:pPr>
            <a:r>
              <a:rPr lang="en-US" sz="2133" b="1" dirty="0">
                <a:solidFill>
                  <a:srgbClr val="FFFFFF"/>
                </a:solidFill>
                <a:latin typeface="Archivo Narrow"/>
                <a:ea typeface="Archivo Narrow"/>
                <a:cs typeface="Archivo Narrow"/>
                <a:sym typeface="Archivo Narrow"/>
              </a:rPr>
              <a:t>database management</a:t>
            </a:r>
            <a:endParaRPr sz="2133" b="1" dirty="0">
              <a:solidFill>
                <a:srgbClr val="FFFFFF"/>
              </a:solidFill>
              <a:latin typeface="Archivo Narrow"/>
              <a:ea typeface="Archivo Narrow"/>
              <a:cs typeface="Archivo Narrow"/>
              <a:sym typeface="Archivo Narrow"/>
            </a:endParaRPr>
          </a:p>
          <a:p>
            <a:pPr algn="ctr">
              <a:buClr>
                <a:schemeClr val="dk1"/>
              </a:buClr>
              <a:buSzPts val="1100"/>
            </a:pPr>
            <a:endParaRPr sz="1467" b="1" dirty="0">
              <a:solidFill>
                <a:srgbClr val="FFFFFF"/>
              </a:solidFill>
              <a:latin typeface="Archivo Narrow"/>
              <a:ea typeface="Archivo Narrow"/>
              <a:cs typeface="Archivo Narrow"/>
              <a:sym typeface="Archivo Narrow"/>
            </a:endParaRPr>
          </a:p>
          <a:p>
            <a:pPr algn="ctr">
              <a:buClr>
                <a:schemeClr val="dk1"/>
              </a:buClr>
              <a:buSzPts val="1100"/>
            </a:pPr>
            <a:endParaRPr sz="1467" b="1" dirty="0">
              <a:solidFill>
                <a:srgbClr val="FFFFFF"/>
              </a:solidFill>
              <a:latin typeface="Archivo Narrow"/>
              <a:ea typeface="Archivo Narrow"/>
              <a:cs typeface="Archivo Narrow"/>
              <a:sym typeface="Archivo Narrow"/>
            </a:endParaRPr>
          </a:p>
          <a:p>
            <a:pPr algn="ctr"/>
            <a:endParaRPr sz="1467" b="1" dirty="0">
              <a:solidFill>
                <a:srgbClr val="FFFFFF"/>
              </a:solidFill>
              <a:latin typeface="Archivo Narrow"/>
              <a:ea typeface="Archivo Narrow"/>
              <a:cs typeface="Archivo Narrow"/>
              <a:sym typeface="Archivo Narrow"/>
            </a:endParaRPr>
          </a:p>
        </p:txBody>
      </p:sp>
      <p:sp>
        <p:nvSpPr>
          <p:cNvPr id="205" name="Google Shape;205;p42"/>
          <p:cNvSpPr/>
          <p:nvPr/>
        </p:nvSpPr>
        <p:spPr>
          <a:xfrm>
            <a:off x="4602909" y="1939533"/>
            <a:ext cx="2986000" cy="1842800"/>
          </a:xfrm>
          <a:prstGeom prst="roundRect">
            <a:avLst>
              <a:gd name="adj" fmla="val 16667"/>
            </a:avLst>
          </a:prstGeom>
          <a:solidFill>
            <a:srgbClr val="19224D"/>
          </a:solidFill>
          <a:ln>
            <a:noFill/>
          </a:ln>
        </p:spPr>
        <p:txBody>
          <a:bodyPr spcFirstLastPara="1" wrap="square" lIns="121900" tIns="936000" rIns="121900" bIns="121900" anchor="ctr" anchorCtr="0">
            <a:noAutofit/>
          </a:bodyPr>
          <a:lstStyle/>
          <a:p>
            <a:pPr algn="ctr">
              <a:buClr>
                <a:schemeClr val="dk1"/>
              </a:buClr>
              <a:buSzPts val="1100"/>
            </a:pPr>
            <a:r>
              <a:rPr lang="en-US" sz="2133" b="1" dirty="0">
                <a:solidFill>
                  <a:srgbClr val="FFFFFF"/>
                </a:solidFill>
                <a:latin typeface="Archivo Narrow"/>
                <a:ea typeface="Archivo Narrow"/>
                <a:cs typeface="Archivo Narrow"/>
                <a:sym typeface="Archivo Narrow"/>
              </a:rPr>
              <a:t>Relational Databases</a:t>
            </a:r>
            <a:endParaRPr sz="2133" b="1" dirty="0">
              <a:solidFill>
                <a:srgbClr val="FFFFFF"/>
              </a:solidFill>
              <a:latin typeface="Archivo Narrow"/>
              <a:ea typeface="Archivo Narrow"/>
              <a:cs typeface="Archivo Narrow"/>
              <a:sym typeface="Archivo Narrow"/>
            </a:endParaRPr>
          </a:p>
          <a:p>
            <a:pPr algn="ctr"/>
            <a:endParaRPr sz="2133" b="1" dirty="0">
              <a:solidFill>
                <a:srgbClr val="FFFFFF"/>
              </a:solidFill>
              <a:latin typeface="Archivo Narrow"/>
              <a:ea typeface="Archivo Narrow"/>
              <a:cs typeface="Archivo Narrow"/>
              <a:sym typeface="Archivo Narrow"/>
            </a:endParaRPr>
          </a:p>
        </p:txBody>
      </p:sp>
      <p:sp>
        <p:nvSpPr>
          <p:cNvPr id="206" name="Google Shape;206;p42"/>
          <p:cNvSpPr/>
          <p:nvPr/>
        </p:nvSpPr>
        <p:spPr>
          <a:xfrm>
            <a:off x="8097557" y="1939533"/>
            <a:ext cx="2986000" cy="1842800"/>
          </a:xfrm>
          <a:prstGeom prst="roundRect">
            <a:avLst>
              <a:gd name="adj" fmla="val 16667"/>
            </a:avLst>
          </a:prstGeom>
          <a:solidFill>
            <a:srgbClr val="19224D"/>
          </a:solidFill>
          <a:ln>
            <a:noFill/>
          </a:ln>
        </p:spPr>
        <p:txBody>
          <a:bodyPr spcFirstLastPara="1" wrap="square" lIns="121900" tIns="936000" rIns="121900" bIns="121900" anchor="b" anchorCtr="0">
            <a:noAutofit/>
          </a:bodyPr>
          <a:lstStyle/>
          <a:p>
            <a:pPr algn="ctr"/>
            <a:r>
              <a:rPr lang="en-US" sz="2133" b="1" dirty="0">
                <a:solidFill>
                  <a:srgbClr val="FFFFFF"/>
                </a:solidFill>
                <a:latin typeface="Archivo Narrow"/>
                <a:ea typeface="Archivo Narrow"/>
                <a:cs typeface="Archivo Narrow"/>
                <a:sym typeface="Archivo Narrow"/>
              </a:rPr>
              <a:t>Database Management System (DBMS)</a:t>
            </a:r>
            <a:endParaRPr sz="2133" b="1" dirty="0">
              <a:solidFill>
                <a:srgbClr val="FFFFFF"/>
              </a:solidFill>
              <a:latin typeface="Archivo Narrow"/>
              <a:ea typeface="Archivo Narrow"/>
              <a:cs typeface="Archivo Narrow"/>
              <a:sym typeface="Archivo Narrow"/>
            </a:endParaRPr>
          </a:p>
        </p:txBody>
      </p:sp>
      <p:sp>
        <p:nvSpPr>
          <p:cNvPr id="208" name="Google Shape;208;p42"/>
          <p:cNvSpPr/>
          <p:nvPr/>
        </p:nvSpPr>
        <p:spPr>
          <a:xfrm>
            <a:off x="1616909" y="4291417"/>
            <a:ext cx="2986000" cy="1842800"/>
          </a:xfrm>
          <a:prstGeom prst="roundRect">
            <a:avLst>
              <a:gd name="adj" fmla="val 16667"/>
            </a:avLst>
          </a:prstGeom>
          <a:solidFill>
            <a:srgbClr val="19224D"/>
          </a:solidFill>
          <a:ln>
            <a:noFill/>
          </a:ln>
        </p:spPr>
        <p:txBody>
          <a:bodyPr spcFirstLastPara="1" wrap="square" lIns="121900" tIns="936000" rIns="121900" bIns="121900" anchor="b" anchorCtr="0">
            <a:noAutofit/>
          </a:bodyPr>
          <a:lstStyle/>
          <a:p>
            <a:pPr algn="ctr"/>
            <a:r>
              <a:rPr lang="en" sz="2133" b="1" dirty="0">
                <a:solidFill>
                  <a:srgbClr val="FFFFFF"/>
                </a:solidFill>
                <a:latin typeface="Archivo Narrow"/>
                <a:ea typeface="Archivo Narrow"/>
                <a:cs typeface="Archivo Narrow"/>
                <a:sym typeface="Archivo Narrow"/>
              </a:rPr>
              <a:t>Entity Relationship Modelling</a:t>
            </a:r>
          </a:p>
          <a:p>
            <a:pPr algn="ctr"/>
            <a:r>
              <a:rPr lang="en" sz="2133" b="1" dirty="0">
                <a:solidFill>
                  <a:srgbClr val="FFFFFF"/>
                </a:solidFill>
                <a:latin typeface="Archivo Narrow"/>
                <a:ea typeface="Archivo Narrow"/>
                <a:cs typeface="Archivo Narrow"/>
                <a:sym typeface="Archivo Narrow"/>
              </a:rPr>
              <a:t>ER Diagrams</a:t>
            </a:r>
            <a:endParaRPr sz="2133" b="1" dirty="0">
              <a:solidFill>
                <a:srgbClr val="FFFFFF"/>
              </a:solidFill>
              <a:latin typeface="Archivo Narrow"/>
              <a:ea typeface="Archivo Narrow"/>
              <a:cs typeface="Archivo Narrow"/>
              <a:sym typeface="Archivo Narrow"/>
            </a:endParaRPr>
          </a:p>
        </p:txBody>
      </p:sp>
      <p:sp>
        <p:nvSpPr>
          <p:cNvPr id="209" name="Google Shape;209;p42"/>
          <p:cNvSpPr/>
          <p:nvPr/>
        </p:nvSpPr>
        <p:spPr>
          <a:xfrm>
            <a:off x="7309617" y="4183243"/>
            <a:ext cx="2986000" cy="1842800"/>
          </a:xfrm>
          <a:prstGeom prst="roundRect">
            <a:avLst>
              <a:gd name="adj" fmla="val 16667"/>
            </a:avLst>
          </a:prstGeom>
          <a:solidFill>
            <a:srgbClr val="19224D"/>
          </a:solidFill>
          <a:ln>
            <a:noFill/>
          </a:ln>
        </p:spPr>
        <p:txBody>
          <a:bodyPr spcFirstLastPara="1" wrap="square" lIns="121900" tIns="936000" rIns="121900" bIns="121900" anchor="t" anchorCtr="0">
            <a:noAutofit/>
          </a:bodyPr>
          <a:lstStyle/>
          <a:p>
            <a:pPr algn="ctr"/>
            <a:r>
              <a:rPr lang="en-US" sz="2133" b="1" dirty="0">
                <a:solidFill>
                  <a:srgbClr val="FFFFFF"/>
                </a:solidFill>
                <a:latin typeface="Archivo Narrow"/>
                <a:ea typeface="Archivo Narrow"/>
                <a:cs typeface="Archivo Narrow"/>
                <a:sym typeface="Archivo Narrow"/>
              </a:rPr>
              <a:t>Normalization</a:t>
            </a:r>
            <a:endParaRPr sz="2133" b="1" dirty="0">
              <a:solidFill>
                <a:srgbClr val="FFFFFF"/>
              </a:solidFill>
              <a:latin typeface="Archivo Narrow"/>
              <a:ea typeface="Archivo Narrow"/>
              <a:cs typeface="Archivo Narrow"/>
              <a:sym typeface="Archivo Narrow"/>
            </a:endParaRPr>
          </a:p>
        </p:txBody>
      </p:sp>
    </p:spTree>
    <p:extLst>
      <p:ext uri="{BB962C8B-B14F-4D97-AF65-F5344CB8AC3E}">
        <p14:creationId xmlns:p14="http://schemas.microsoft.com/office/powerpoint/2010/main" val="32737693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0" y="498767"/>
            <a:ext cx="546377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4453237"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Relationships</a:t>
            </a:r>
          </a:p>
        </p:txBody>
      </p:sp>
      <p:pic>
        <p:nvPicPr>
          <p:cNvPr id="1026" name="Picture 2" descr="Data Modeling and Entity Relationship Diagram (ERD)">
            <a:extLst>
              <a:ext uri="{FF2B5EF4-FFF2-40B4-BE49-F238E27FC236}">
                <a16:creationId xmlns="" xmlns:a16="http://schemas.microsoft.com/office/drawing/2014/main" id="{90E55BE5-8DD3-B043-BBFA-C8DB301AF7C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82546" y="2080213"/>
            <a:ext cx="6226908" cy="37019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230336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320145"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4406593"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Attributes</a:t>
            </a:r>
          </a:p>
        </p:txBody>
      </p:sp>
      <p:sp>
        <p:nvSpPr>
          <p:cNvPr id="17" name="Text Placeholder 2">
            <a:extLst>
              <a:ext uri="{FF2B5EF4-FFF2-40B4-BE49-F238E27FC236}">
                <a16:creationId xmlns="" xmlns:a16="http://schemas.microsoft.com/office/drawing/2014/main" id="{C50621F8-00ED-604D-B9BB-33F0EA1CC4A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Attributes describes the properties of an entity</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r>
              <a:rPr lang="en-US" sz="2667" dirty="0">
                <a:solidFill>
                  <a:srgbClr val="000000"/>
                </a:solidFill>
                <a:latin typeface="Oswald"/>
              </a:rPr>
              <a:t>They map to columns of a table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r>
              <a:rPr lang="en-US" sz="2667" dirty="0">
                <a:solidFill>
                  <a:srgbClr val="000000"/>
                </a:solidFill>
                <a:latin typeface="Oswald"/>
              </a:rPr>
              <a:t>They are four main types of attributes</a:t>
            </a:r>
          </a:p>
          <a:p>
            <a:pPr marL="1097253" lvl="1" indent="-276005" algn="l">
              <a:buClr>
                <a:srgbClr val="F78121"/>
              </a:buClr>
              <a:buSzPts val="1100"/>
              <a:buFont typeface="Oswald"/>
              <a:buChar char="➔"/>
            </a:pPr>
            <a:r>
              <a:rPr lang="en-US" sz="2667" dirty="0">
                <a:solidFill>
                  <a:srgbClr val="000000"/>
                </a:solidFill>
                <a:latin typeface="Oswald"/>
              </a:rPr>
              <a:t>Key attributes </a:t>
            </a:r>
          </a:p>
          <a:p>
            <a:pPr marL="1097253" lvl="1" indent="-276005" algn="l">
              <a:buClr>
                <a:srgbClr val="F78121"/>
              </a:buClr>
              <a:buSzPts val="1100"/>
              <a:buFont typeface="Oswald"/>
              <a:buChar char="➔"/>
            </a:pPr>
            <a:r>
              <a:rPr lang="en-US" sz="2667" dirty="0">
                <a:solidFill>
                  <a:srgbClr val="000000"/>
                </a:solidFill>
                <a:latin typeface="Oswald"/>
              </a:rPr>
              <a:t>Composite attributes </a:t>
            </a:r>
          </a:p>
          <a:p>
            <a:pPr marL="1097253" lvl="1" indent="-276005" algn="l">
              <a:buClr>
                <a:srgbClr val="F78121"/>
              </a:buClr>
              <a:buSzPts val="1100"/>
              <a:buFont typeface="Oswald"/>
              <a:buChar char="➔"/>
            </a:pPr>
            <a:r>
              <a:rPr lang="en-US" sz="2667" dirty="0">
                <a:solidFill>
                  <a:srgbClr val="000000"/>
                </a:solidFill>
                <a:latin typeface="Oswald"/>
              </a:rPr>
              <a:t>Multivalued attributes</a:t>
            </a:r>
          </a:p>
          <a:p>
            <a:pPr marL="1097253" lvl="1" indent="-276005" algn="l">
              <a:buClr>
                <a:srgbClr val="F78121"/>
              </a:buClr>
              <a:buSzPts val="1100"/>
              <a:buFont typeface="Oswald"/>
              <a:buChar char="➔"/>
            </a:pPr>
            <a:r>
              <a:rPr lang="en-US" sz="2667" dirty="0">
                <a:solidFill>
                  <a:srgbClr val="000000"/>
                </a:solidFill>
                <a:latin typeface="Oswald"/>
              </a:rPr>
              <a:t>Derived attributes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Tree>
    <p:extLst>
      <p:ext uri="{BB962C8B-B14F-4D97-AF65-F5344CB8AC3E}">
        <p14:creationId xmlns:p14="http://schemas.microsoft.com/office/powerpoint/2010/main" val="232932506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541609" cy="386141"/>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0" y="498767"/>
            <a:ext cx="5734627"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210" y="479140"/>
            <a:ext cx="5851489" cy="941456"/>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chemeClr val="tx1">
                    <a:lumMod val="95000"/>
                    <a:lumOff val="5000"/>
                  </a:schemeClr>
                </a:solidFill>
                <a:latin typeface="Oswald"/>
                <a:ea typeface="Oswald"/>
                <a:cs typeface="Oswald"/>
                <a:sym typeface="Oswald"/>
              </a:rPr>
              <a:t>Identification of attributes</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The following information about a student is recorded in the system: </a:t>
            </a:r>
            <a:r>
              <a:rPr lang="en-US" sz="2667" b="1" dirty="0">
                <a:solidFill>
                  <a:srgbClr val="000000"/>
                </a:solidFill>
                <a:latin typeface="Oswald"/>
              </a:rPr>
              <a:t>first name, last name, birthday, email, and city</a:t>
            </a:r>
            <a:r>
              <a:rPr lang="en-US" sz="2667" dirty="0">
                <a:solidFill>
                  <a:srgbClr val="000000"/>
                </a:solidFill>
                <a:latin typeface="Oswald"/>
              </a:rPr>
              <a:t>. In addition, each student is assigned a unique student id that can be used to identify the student.</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Tree>
    <p:extLst>
      <p:ext uri="{BB962C8B-B14F-4D97-AF65-F5344CB8AC3E}">
        <p14:creationId xmlns:p14="http://schemas.microsoft.com/office/powerpoint/2010/main" val="147813032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8274724" cy="386141"/>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8939720"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 y="479140"/>
            <a:ext cx="8939718" cy="941456"/>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chemeClr val="tx1">
                    <a:lumMod val="95000"/>
                    <a:lumOff val="5000"/>
                  </a:schemeClr>
                </a:solidFill>
                <a:latin typeface="Oswald"/>
                <a:ea typeface="Oswald"/>
                <a:cs typeface="Oswald"/>
                <a:sym typeface="Oswald"/>
              </a:rPr>
              <a:t>Identification of attributes – Primary Key</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357533"/>
            <a:ext cx="11637800" cy="473368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The following information about a student is recorded in the system: </a:t>
            </a:r>
            <a:r>
              <a:rPr lang="en-US" sz="2667" b="1" i="1" dirty="0">
                <a:solidFill>
                  <a:srgbClr val="000000"/>
                </a:solidFill>
                <a:latin typeface="Oswald"/>
              </a:rPr>
              <a:t>first name</a:t>
            </a:r>
            <a:r>
              <a:rPr lang="en-US" sz="2667" dirty="0">
                <a:solidFill>
                  <a:srgbClr val="000000"/>
                </a:solidFill>
                <a:latin typeface="Oswald"/>
              </a:rPr>
              <a:t>, </a:t>
            </a:r>
            <a:r>
              <a:rPr lang="en-US" sz="2667" b="1" i="1" dirty="0">
                <a:solidFill>
                  <a:srgbClr val="000000"/>
                </a:solidFill>
                <a:latin typeface="Oswald"/>
              </a:rPr>
              <a:t>last name, birthday, email, and city</a:t>
            </a:r>
            <a:r>
              <a:rPr lang="en-US" sz="2667" dirty="0">
                <a:solidFill>
                  <a:srgbClr val="000000"/>
                </a:solidFill>
                <a:latin typeface="Oswald"/>
              </a:rPr>
              <a:t>. In addition, each student is assigned a unique </a:t>
            </a:r>
            <a:r>
              <a:rPr lang="en-US" sz="2667" b="1" dirty="0">
                <a:solidFill>
                  <a:srgbClr val="000000"/>
                </a:solidFill>
                <a:latin typeface="Oswald"/>
              </a:rPr>
              <a:t>student id</a:t>
            </a:r>
            <a:r>
              <a:rPr lang="en-US" sz="2667" dirty="0">
                <a:solidFill>
                  <a:srgbClr val="000000"/>
                </a:solidFill>
                <a:latin typeface="Oswald"/>
              </a:rPr>
              <a:t> that can be used to identify the student.</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
        <p:nvSpPr>
          <p:cNvPr id="18" name="Rectangle 17">
            <a:extLst>
              <a:ext uri="{FF2B5EF4-FFF2-40B4-BE49-F238E27FC236}">
                <a16:creationId xmlns="" xmlns:a16="http://schemas.microsoft.com/office/drawing/2014/main" id="{08382B44-7FFC-1541-B97B-7130BEBB84D3}"/>
              </a:ext>
            </a:extLst>
          </p:cNvPr>
          <p:cNvSpPr/>
          <p:nvPr/>
        </p:nvSpPr>
        <p:spPr>
          <a:xfrm>
            <a:off x="4323499" y="3928971"/>
            <a:ext cx="2436639" cy="819727"/>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Student</a:t>
            </a:r>
          </a:p>
        </p:txBody>
      </p:sp>
      <p:sp>
        <p:nvSpPr>
          <p:cNvPr id="2" name="Oval 1">
            <a:extLst>
              <a:ext uri="{FF2B5EF4-FFF2-40B4-BE49-F238E27FC236}">
                <a16:creationId xmlns="" xmlns:a16="http://schemas.microsoft.com/office/drawing/2014/main" id="{53880C31-66F5-B143-A50E-148AB35C546C}"/>
              </a:ext>
            </a:extLst>
          </p:cNvPr>
          <p:cNvSpPr/>
          <p:nvPr/>
        </p:nvSpPr>
        <p:spPr>
          <a:xfrm>
            <a:off x="7637006" y="3652801"/>
            <a:ext cx="2812473" cy="80807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Last name</a:t>
            </a:r>
          </a:p>
        </p:txBody>
      </p:sp>
      <p:sp>
        <p:nvSpPr>
          <p:cNvPr id="20" name="Oval 19">
            <a:extLst>
              <a:ext uri="{FF2B5EF4-FFF2-40B4-BE49-F238E27FC236}">
                <a16:creationId xmlns="" xmlns:a16="http://schemas.microsoft.com/office/drawing/2014/main" id="{B6FAB5F2-D397-9046-87C5-C2FFDF96A79A}"/>
              </a:ext>
            </a:extLst>
          </p:cNvPr>
          <p:cNvSpPr/>
          <p:nvPr/>
        </p:nvSpPr>
        <p:spPr>
          <a:xfrm>
            <a:off x="7630752" y="2659928"/>
            <a:ext cx="2812473" cy="80807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First name</a:t>
            </a:r>
          </a:p>
        </p:txBody>
      </p:sp>
      <p:sp>
        <p:nvSpPr>
          <p:cNvPr id="21" name="Oval 20">
            <a:extLst>
              <a:ext uri="{FF2B5EF4-FFF2-40B4-BE49-F238E27FC236}">
                <a16:creationId xmlns="" xmlns:a16="http://schemas.microsoft.com/office/drawing/2014/main" id="{935B80C8-6739-004D-90F2-5D424637E94C}"/>
              </a:ext>
            </a:extLst>
          </p:cNvPr>
          <p:cNvSpPr/>
          <p:nvPr/>
        </p:nvSpPr>
        <p:spPr>
          <a:xfrm>
            <a:off x="7680561" y="4653320"/>
            <a:ext cx="2812473" cy="80807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Birthday</a:t>
            </a:r>
          </a:p>
        </p:txBody>
      </p:sp>
      <p:sp>
        <p:nvSpPr>
          <p:cNvPr id="22" name="Oval 21">
            <a:extLst>
              <a:ext uri="{FF2B5EF4-FFF2-40B4-BE49-F238E27FC236}">
                <a16:creationId xmlns="" xmlns:a16="http://schemas.microsoft.com/office/drawing/2014/main" id="{69C6BAB8-8DA8-8F49-8948-EDA3590111BF}"/>
              </a:ext>
            </a:extLst>
          </p:cNvPr>
          <p:cNvSpPr/>
          <p:nvPr/>
        </p:nvSpPr>
        <p:spPr>
          <a:xfrm>
            <a:off x="7781845" y="5607721"/>
            <a:ext cx="2812473" cy="80807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Email</a:t>
            </a:r>
          </a:p>
        </p:txBody>
      </p:sp>
      <p:sp>
        <p:nvSpPr>
          <p:cNvPr id="23" name="Oval 22">
            <a:extLst>
              <a:ext uri="{FF2B5EF4-FFF2-40B4-BE49-F238E27FC236}">
                <a16:creationId xmlns="" xmlns:a16="http://schemas.microsoft.com/office/drawing/2014/main" id="{7453E991-41AF-6F47-AAE8-7707720A4995}"/>
              </a:ext>
            </a:extLst>
          </p:cNvPr>
          <p:cNvSpPr/>
          <p:nvPr/>
        </p:nvSpPr>
        <p:spPr>
          <a:xfrm>
            <a:off x="710073" y="5126225"/>
            <a:ext cx="2812473" cy="80807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City</a:t>
            </a:r>
          </a:p>
        </p:txBody>
      </p:sp>
      <p:sp>
        <p:nvSpPr>
          <p:cNvPr id="24" name="Oval 23">
            <a:extLst>
              <a:ext uri="{FF2B5EF4-FFF2-40B4-BE49-F238E27FC236}">
                <a16:creationId xmlns="" xmlns:a16="http://schemas.microsoft.com/office/drawing/2014/main" id="{86ADF99D-0BAC-DE4F-B45F-7AB11A07A619}"/>
              </a:ext>
            </a:extLst>
          </p:cNvPr>
          <p:cNvSpPr/>
          <p:nvPr/>
        </p:nvSpPr>
        <p:spPr>
          <a:xfrm>
            <a:off x="509842" y="3364977"/>
            <a:ext cx="2812473" cy="80807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u="sng" dirty="0">
                <a:solidFill>
                  <a:schemeClr val="tx1"/>
                </a:solidFill>
              </a:rPr>
              <a:t>Student ID</a:t>
            </a:r>
          </a:p>
        </p:txBody>
      </p:sp>
      <p:cxnSp>
        <p:nvCxnSpPr>
          <p:cNvPr id="25" name="Straight Connector 24">
            <a:extLst>
              <a:ext uri="{FF2B5EF4-FFF2-40B4-BE49-F238E27FC236}">
                <a16:creationId xmlns="" xmlns:a16="http://schemas.microsoft.com/office/drawing/2014/main" id="{7D43009A-4FF9-A749-8C27-FCB204EF64F0}"/>
              </a:ext>
            </a:extLst>
          </p:cNvPr>
          <p:cNvCxnSpPr>
            <a:cxnSpLocks/>
            <a:stCxn id="24" idx="6"/>
            <a:endCxn id="18" idx="1"/>
          </p:cNvCxnSpPr>
          <p:nvPr/>
        </p:nvCxnSpPr>
        <p:spPr>
          <a:xfrm>
            <a:off x="3322315" y="3769014"/>
            <a:ext cx="1001184" cy="5698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 xmlns:a16="http://schemas.microsoft.com/office/drawing/2014/main" id="{E81482BB-84E6-884E-B646-FD441CF0183E}"/>
              </a:ext>
            </a:extLst>
          </p:cNvPr>
          <p:cNvCxnSpPr>
            <a:cxnSpLocks/>
            <a:stCxn id="23" idx="6"/>
          </p:cNvCxnSpPr>
          <p:nvPr/>
        </p:nvCxnSpPr>
        <p:spPr>
          <a:xfrm flipV="1">
            <a:off x="3522546" y="4338835"/>
            <a:ext cx="800953" cy="1191427"/>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 xmlns:a16="http://schemas.microsoft.com/office/drawing/2014/main" id="{49A44CBC-849B-CC48-BDD7-8528E18D0949}"/>
              </a:ext>
            </a:extLst>
          </p:cNvPr>
          <p:cNvCxnSpPr>
            <a:cxnSpLocks/>
            <a:stCxn id="18" idx="3"/>
            <a:endCxn id="20" idx="2"/>
          </p:cNvCxnSpPr>
          <p:nvPr/>
        </p:nvCxnSpPr>
        <p:spPr>
          <a:xfrm flipV="1">
            <a:off x="6760138" y="3063965"/>
            <a:ext cx="870613" cy="127487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 xmlns:a16="http://schemas.microsoft.com/office/drawing/2014/main" id="{15AC6FC4-B6E0-3041-8EB9-EB2F60C46583}"/>
              </a:ext>
            </a:extLst>
          </p:cNvPr>
          <p:cNvCxnSpPr>
            <a:cxnSpLocks/>
            <a:endCxn id="2" idx="2"/>
          </p:cNvCxnSpPr>
          <p:nvPr/>
        </p:nvCxnSpPr>
        <p:spPr>
          <a:xfrm flipV="1">
            <a:off x="6760138" y="4056838"/>
            <a:ext cx="876868" cy="281997"/>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 xmlns:a16="http://schemas.microsoft.com/office/drawing/2014/main" id="{B9096493-14B7-3144-9CD6-C9505AF07164}"/>
              </a:ext>
            </a:extLst>
          </p:cNvPr>
          <p:cNvCxnSpPr>
            <a:cxnSpLocks/>
            <a:endCxn id="21" idx="2"/>
          </p:cNvCxnSpPr>
          <p:nvPr/>
        </p:nvCxnSpPr>
        <p:spPr>
          <a:xfrm>
            <a:off x="6760138" y="4338836"/>
            <a:ext cx="920423" cy="7185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 xmlns:a16="http://schemas.microsoft.com/office/drawing/2014/main" id="{463E1FAA-7DEC-F64E-9E94-F75A3B9381DA}"/>
              </a:ext>
            </a:extLst>
          </p:cNvPr>
          <p:cNvCxnSpPr>
            <a:cxnSpLocks/>
            <a:stCxn id="18" idx="3"/>
            <a:endCxn id="22" idx="2"/>
          </p:cNvCxnSpPr>
          <p:nvPr/>
        </p:nvCxnSpPr>
        <p:spPr>
          <a:xfrm>
            <a:off x="6760137" y="4338835"/>
            <a:ext cx="1021707" cy="167292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45130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09" y="1013067"/>
            <a:ext cx="9485576" cy="386141"/>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9699304"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0" y="479140"/>
            <a:ext cx="10843216" cy="941456"/>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chemeClr val="tx1">
                    <a:lumMod val="95000"/>
                    <a:lumOff val="5000"/>
                  </a:schemeClr>
                </a:solidFill>
                <a:latin typeface="Oswald"/>
                <a:ea typeface="Oswald"/>
                <a:cs typeface="Oswald"/>
                <a:sym typeface="Oswald"/>
              </a:rPr>
              <a:t>Identification of attributes - composite attributes</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b="1" i="1" dirty="0">
                <a:solidFill>
                  <a:srgbClr val="000000"/>
                </a:solidFill>
                <a:latin typeface="Oswald"/>
              </a:rPr>
              <a:t>Address</a:t>
            </a:r>
            <a:r>
              <a:rPr lang="en-US" sz="2667" dirty="0">
                <a:solidFill>
                  <a:srgbClr val="000000"/>
                </a:solidFill>
                <a:latin typeface="Oswald"/>
              </a:rPr>
              <a:t> of each student is recorded in the system. An address consists of a </a:t>
            </a:r>
            <a:r>
              <a:rPr lang="en-US" sz="2667" b="1" i="1" dirty="0">
                <a:solidFill>
                  <a:srgbClr val="000000"/>
                </a:solidFill>
                <a:latin typeface="Oswald"/>
              </a:rPr>
              <a:t>street, city, state, country and a postal code</a:t>
            </a:r>
            <a:r>
              <a:rPr lang="en-US" sz="2667" dirty="0">
                <a:solidFill>
                  <a:srgbClr val="000000"/>
                </a:solidFill>
                <a:latin typeface="Oswald"/>
              </a:rPr>
              <a:t>.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
        <p:nvSpPr>
          <p:cNvPr id="18" name="Rectangle 17">
            <a:extLst>
              <a:ext uri="{FF2B5EF4-FFF2-40B4-BE49-F238E27FC236}">
                <a16:creationId xmlns="" xmlns:a16="http://schemas.microsoft.com/office/drawing/2014/main" id="{B9B39036-D7C1-D54C-B82F-5EB42F05501F}"/>
              </a:ext>
            </a:extLst>
          </p:cNvPr>
          <p:cNvSpPr/>
          <p:nvPr/>
        </p:nvSpPr>
        <p:spPr>
          <a:xfrm>
            <a:off x="277100" y="3647658"/>
            <a:ext cx="1870355" cy="547593"/>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Student</a:t>
            </a:r>
          </a:p>
        </p:txBody>
      </p:sp>
      <p:sp>
        <p:nvSpPr>
          <p:cNvPr id="19" name="Oval 18">
            <a:extLst>
              <a:ext uri="{FF2B5EF4-FFF2-40B4-BE49-F238E27FC236}">
                <a16:creationId xmlns="" xmlns:a16="http://schemas.microsoft.com/office/drawing/2014/main" id="{DE2987AE-CE08-6A49-95D1-639B4E9D4CFB}"/>
              </a:ext>
            </a:extLst>
          </p:cNvPr>
          <p:cNvSpPr/>
          <p:nvPr/>
        </p:nvSpPr>
        <p:spPr>
          <a:xfrm>
            <a:off x="3187417" y="3607011"/>
            <a:ext cx="2132729" cy="63006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Address</a:t>
            </a:r>
          </a:p>
        </p:txBody>
      </p:sp>
      <p:sp>
        <p:nvSpPr>
          <p:cNvPr id="20" name="Oval 19">
            <a:extLst>
              <a:ext uri="{FF2B5EF4-FFF2-40B4-BE49-F238E27FC236}">
                <a16:creationId xmlns="" xmlns:a16="http://schemas.microsoft.com/office/drawing/2014/main" id="{E9D3318C-D8A3-EE47-8CDB-6B447F891E9E}"/>
              </a:ext>
            </a:extLst>
          </p:cNvPr>
          <p:cNvSpPr/>
          <p:nvPr/>
        </p:nvSpPr>
        <p:spPr>
          <a:xfrm>
            <a:off x="6315369" y="2437762"/>
            <a:ext cx="2824520" cy="63006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Street</a:t>
            </a:r>
          </a:p>
        </p:txBody>
      </p:sp>
      <p:sp>
        <p:nvSpPr>
          <p:cNvPr id="21" name="Oval 20">
            <a:extLst>
              <a:ext uri="{FF2B5EF4-FFF2-40B4-BE49-F238E27FC236}">
                <a16:creationId xmlns="" xmlns:a16="http://schemas.microsoft.com/office/drawing/2014/main" id="{779A6AF1-BD08-664C-9032-0C30A2A4BD6A}"/>
              </a:ext>
            </a:extLst>
          </p:cNvPr>
          <p:cNvSpPr/>
          <p:nvPr/>
        </p:nvSpPr>
        <p:spPr>
          <a:xfrm>
            <a:off x="6315369" y="3235501"/>
            <a:ext cx="2824520" cy="63006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City</a:t>
            </a:r>
          </a:p>
        </p:txBody>
      </p:sp>
      <p:sp>
        <p:nvSpPr>
          <p:cNvPr id="22" name="Oval 21">
            <a:extLst>
              <a:ext uri="{FF2B5EF4-FFF2-40B4-BE49-F238E27FC236}">
                <a16:creationId xmlns="" xmlns:a16="http://schemas.microsoft.com/office/drawing/2014/main" id="{3917FEEF-1972-3148-BE21-7E399F93EFD3}"/>
              </a:ext>
            </a:extLst>
          </p:cNvPr>
          <p:cNvSpPr/>
          <p:nvPr/>
        </p:nvSpPr>
        <p:spPr>
          <a:xfrm>
            <a:off x="6315369" y="4073485"/>
            <a:ext cx="2824520" cy="63006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State</a:t>
            </a:r>
          </a:p>
        </p:txBody>
      </p:sp>
      <p:sp>
        <p:nvSpPr>
          <p:cNvPr id="23" name="Oval 22">
            <a:extLst>
              <a:ext uri="{FF2B5EF4-FFF2-40B4-BE49-F238E27FC236}">
                <a16:creationId xmlns="" xmlns:a16="http://schemas.microsoft.com/office/drawing/2014/main" id="{9A061D61-9A4C-F144-A207-7EF3E55C2893}"/>
              </a:ext>
            </a:extLst>
          </p:cNvPr>
          <p:cNvSpPr/>
          <p:nvPr/>
        </p:nvSpPr>
        <p:spPr>
          <a:xfrm>
            <a:off x="6315369" y="4913857"/>
            <a:ext cx="2824520" cy="63006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Country</a:t>
            </a:r>
          </a:p>
        </p:txBody>
      </p:sp>
      <p:sp>
        <p:nvSpPr>
          <p:cNvPr id="24" name="Oval 23">
            <a:extLst>
              <a:ext uri="{FF2B5EF4-FFF2-40B4-BE49-F238E27FC236}">
                <a16:creationId xmlns="" xmlns:a16="http://schemas.microsoft.com/office/drawing/2014/main" id="{F9261C41-9CA5-374C-92B9-C2595898FE67}"/>
              </a:ext>
            </a:extLst>
          </p:cNvPr>
          <p:cNvSpPr/>
          <p:nvPr/>
        </p:nvSpPr>
        <p:spPr>
          <a:xfrm>
            <a:off x="6315369" y="5712158"/>
            <a:ext cx="2824520" cy="630063"/>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Postal Code</a:t>
            </a:r>
          </a:p>
        </p:txBody>
      </p:sp>
      <p:cxnSp>
        <p:nvCxnSpPr>
          <p:cNvPr id="25" name="Straight Connector 24">
            <a:extLst>
              <a:ext uri="{FF2B5EF4-FFF2-40B4-BE49-F238E27FC236}">
                <a16:creationId xmlns="" xmlns:a16="http://schemas.microsoft.com/office/drawing/2014/main" id="{4674EC5E-EF93-3F4B-9A99-BD4221044C8B}"/>
              </a:ext>
            </a:extLst>
          </p:cNvPr>
          <p:cNvCxnSpPr>
            <a:cxnSpLocks/>
            <a:stCxn id="18" idx="3"/>
            <a:endCxn id="19" idx="2"/>
          </p:cNvCxnSpPr>
          <p:nvPr/>
        </p:nvCxnSpPr>
        <p:spPr>
          <a:xfrm>
            <a:off x="2147456" y="3921455"/>
            <a:ext cx="1039961" cy="588"/>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 xmlns:a16="http://schemas.microsoft.com/office/drawing/2014/main" id="{E6D9A7AC-1FE0-0445-A1ED-ED26D7963E03}"/>
              </a:ext>
            </a:extLst>
          </p:cNvPr>
          <p:cNvCxnSpPr>
            <a:cxnSpLocks/>
            <a:stCxn id="19" idx="6"/>
            <a:endCxn id="20" idx="2"/>
          </p:cNvCxnSpPr>
          <p:nvPr/>
        </p:nvCxnSpPr>
        <p:spPr>
          <a:xfrm flipV="1">
            <a:off x="5320145" y="2752794"/>
            <a:ext cx="995224" cy="1169249"/>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 xmlns:a16="http://schemas.microsoft.com/office/drawing/2014/main" id="{5F8D0FA6-9329-7F4A-B5E9-978B9EFC5101}"/>
              </a:ext>
            </a:extLst>
          </p:cNvPr>
          <p:cNvCxnSpPr>
            <a:cxnSpLocks/>
            <a:stCxn id="19" idx="6"/>
            <a:endCxn id="21" idx="2"/>
          </p:cNvCxnSpPr>
          <p:nvPr/>
        </p:nvCxnSpPr>
        <p:spPr>
          <a:xfrm flipV="1">
            <a:off x="5320145" y="3550533"/>
            <a:ext cx="995224" cy="37151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 xmlns:a16="http://schemas.microsoft.com/office/drawing/2014/main" id="{99C05612-F47B-5A45-83E2-21EA77149070}"/>
              </a:ext>
            </a:extLst>
          </p:cNvPr>
          <p:cNvCxnSpPr>
            <a:cxnSpLocks/>
            <a:stCxn id="19" idx="6"/>
            <a:endCxn id="22" idx="2"/>
          </p:cNvCxnSpPr>
          <p:nvPr/>
        </p:nvCxnSpPr>
        <p:spPr>
          <a:xfrm>
            <a:off x="5320145" y="3922044"/>
            <a:ext cx="995224" cy="466473"/>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 xmlns:a16="http://schemas.microsoft.com/office/drawing/2014/main" id="{FC61F99C-D0BC-D841-A6B6-EF07AB72A37D}"/>
              </a:ext>
            </a:extLst>
          </p:cNvPr>
          <p:cNvCxnSpPr>
            <a:cxnSpLocks/>
            <a:stCxn id="19" idx="6"/>
            <a:endCxn id="23" idx="2"/>
          </p:cNvCxnSpPr>
          <p:nvPr/>
        </p:nvCxnSpPr>
        <p:spPr>
          <a:xfrm>
            <a:off x="5320145" y="3922043"/>
            <a:ext cx="995224" cy="1306845"/>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 xmlns:a16="http://schemas.microsoft.com/office/drawing/2014/main" id="{FE4EAE18-68AE-B140-873E-C9BEF031216D}"/>
              </a:ext>
            </a:extLst>
          </p:cNvPr>
          <p:cNvCxnSpPr>
            <a:cxnSpLocks/>
            <a:endCxn id="24" idx="2"/>
          </p:cNvCxnSpPr>
          <p:nvPr/>
        </p:nvCxnSpPr>
        <p:spPr>
          <a:xfrm>
            <a:off x="5332844" y="3944229"/>
            <a:ext cx="982525" cy="20829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743368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10065441" cy="386141"/>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0" y="498767"/>
            <a:ext cx="10210600"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6349" y="479140"/>
            <a:ext cx="10969421" cy="941456"/>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chemeClr val="tx1">
                    <a:lumMod val="95000"/>
                    <a:lumOff val="5000"/>
                  </a:schemeClr>
                </a:solidFill>
                <a:latin typeface="Oswald"/>
                <a:ea typeface="Oswald"/>
                <a:cs typeface="Oswald"/>
                <a:sym typeface="Oswald"/>
              </a:rPr>
              <a:t>Identification of attributes – multivalued attributes</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A student can have multiple </a:t>
            </a:r>
            <a:r>
              <a:rPr lang="en-US" sz="2667" b="1" i="1" dirty="0">
                <a:solidFill>
                  <a:srgbClr val="000000"/>
                </a:solidFill>
                <a:latin typeface="Oswald"/>
              </a:rPr>
              <a:t>email addresses</a:t>
            </a:r>
            <a:r>
              <a:rPr lang="en-US" sz="2667" dirty="0">
                <a:solidFill>
                  <a:srgbClr val="000000"/>
                </a:solidFill>
                <a:latin typeface="Oswald"/>
              </a:rPr>
              <a:t>.</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
        <p:nvSpPr>
          <p:cNvPr id="18" name="Rectangle 17">
            <a:extLst>
              <a:ext uri="{FF2B5EF4-FFF2-40B4-BE49-F238E27FC236}">
                <a16:creationId xmlns="" xmlns:a16="http://schemas.microsoft.com/office/drawing/2014/main" id="{C89067E4-594B-614F-A528-510FE8BEE3C4}"/>
              </a:ext>
            </a:extLst>
          </p:cNvPr>
          <p:cNvSpPr/>
          <p:nvPr/>
        </p:nvSpPr>
        <p:spPr>
          <a:xfrm>
            <a:off x="1908163" y="3495217"/>
            <a:ext cx="1870355" cy="547593"/>
          </a:xfrm>
          <a:prstGeom prst="rect">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Student</a:t>
            </a:r>
          </a:p>
        </p:txBody>
      </p:sp>
      <p:sp>
        <p:nvSpPr>
          <p:cNvPr id="19" name="Oval 18">
            <a:extLst>
              <a:ext uri="{FF2B5EF4-FFF2-40B4-BE49-F238E27FC236}">
                <a16:creationId xmlns="" xmlns:a16="http://schemas.microsoft.com/office/drawing/2014/main" id="{F3D1B154-8B86-0144-8C28-EB17B2C8A1D8}"/>
              </a:ext>
            </a:extLst>
          </p:cNvPr>
          <p:cNvSpPr/>
          <p:nvPr/>
        </p:nvSpPr>
        <p:spPr>
          <a:xfrm>
            <a:off x="4818479" y="3454570"/>
            <a:ext cx="3882176" cy="630063"/>
          </a:xfrm>
          <a:prstGeom prst="ellipse">
            <a:avLst/>
          </a:prstGeom>
          <a:solidFill>
            <a:schemeClr val="bg2">
              <a:lumMod val="60000"/>
              <a:lumOff val="40000"/>
            </a:schemeClr>
          </a:solidFill>
          <a:ln w="60325"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Email Address</a:t>
            </a:r>
          </a:p>
        </p:txBody>
      </p:sp>
      <p:cxnSp>
        <p:nvCxnSpPr>
          <p:cNvPr id="20" name="Straight Connector 19">
            <a:extLst>
              <a:ext uri="{FF2B5EF4-FFF2-40B4-BE49-F238E27FC236}">
                <a16:creationId xmlns="" xmlns:a16="http://schemas.microsoft.com/office/drawing/2014/main" id="{C8730E3F-D2DC-C54E-A211-B0B937326D2E}"/>
              </a:ext>
            </a:extLst>
          </p:cNvPr>
          <p:cNvCxnSpPr>
            <a:cxnSpLocks/>
            <a:stCxn id="18" idx="3"/>
            <a:endCxn id="19" idx="2"/>
          </p:cNvCxnSpPr>
          <p:nvPr/>
        </p:nvCxnSpPr>
        <p:spPr>
          <a:xfrm>
            <a:off x="3778518" y="3769014"/>
            <a:ext cx="1039961" cy="588"/>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259646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5" name="Google Shape;385;p49"/>
          <p:cNvSpPr/>
          <p:nvPr/>
        </p:nvSpPr>
        <p:spPr>
          <a:xfrm>
            <a:off x="0" y="6470067"/>
            <a:ext cx="12192000" cy="388000"/>
          </a:xfrm>
          <a:prstGeom prst="rect">
            <a:avLst/>
          </a:prstGeom>
          <a:solidFill>
            <a:srgbClr val="434343"/>
          </a:solidFill>
          <a:ln>
            <a:noFill/>
          </a:ln>
        </p:spPr>
        <p:txBody>
          <a:bodyPr spcFirstLastPara="1" wrap="square" lIns="121900" tIns="121900" rIns="121900" bIns="121900" anchor="ctr" anchorCtr="0">
            <a:noAutofit/>
          </a:bodyPr>
          <a:lstStyle/>
          <a:p>
            <a:endParaRPr sz="2400"/>
          </a:p>
        </p:txBody>
      </p:sp>
      <p:sp>
        <p:nvSpPr>
          <p:cNvPr id="389" name="Google Shape;389;p49"/>
          <p:cNvSpPr/>
          <p:nvPr/>
        </p:nvSpPr>
        <p:spPr>
          <a:xfrm>
            <a:off x="210" y="1013067"/>
            <a:ext cx="5541609" cy="386141"/>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0" y="498767"/>
            <a:ext cx="5734627"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77822" y="479140"/>
            <a:ext cx="5656806" cy="941456"/>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Identification of attributes</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The birthday of a student is recorded in the system. Student’s age at any given time can be derived from the birthday by subtracting it from the current day.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Tree>
    <p:extLst>
      <p:ext uri="{BB962C8B-B14F-4D97-AF65-F5344CB8AC3E}">
        <p14:creationId xmlns:p14="http://schemas.microsoft.com/office/powerpoint/2010/main" val="322562263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09" y="1013067"/>
            <a:ext cx="9254627" cy="386141"/>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9485785"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210" y="479140"/>
            <a:ext cx="10346038" cy="941456"/>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3733" dirty="0">
                <a:solidFill>
                  <a:srgbClr val="FFFFFF"/>
                </a:solidFill>
                <a:latin typeface="Oswald"/>
                <a:ea typeface="Oswald"/>
                <a:cs typeface="Oswald"/>
                <a:sym typeface="Oswald"/>
              </a:rPr>
              <a:t>Identification of attributes – derived attributes</a:t>
            </a:r>
          </a:p>
        </p:txBody>
      </p:sp>
      <p:sp>
        <p:nvSpPr>
          <p:cNvPr id="17" name="Text Placeholder 2">
            <a:extLst>
              <a:ext uri="{FF2B5EF4-FFF2-40B4-BE49-F238E27FC236}">
                <a16:creationId xmlns="" xmlns:a16="http://schemas.microsoft.com/office/drawing/2014/main" id="{4FB5ABBC-05D5-8648-B133-2AF17CD03A8E}"/>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r>
              <a:rPr lang="en-US" sz="2667" dirty="0">
                <a:solidFill>
                  <a:srgbClr val="000000"/>
                </a:solidFill>
                <a:latin typeface="Oswald"/>
              </a:rPr>
              <a:t>The </a:t>
            </a:r>
            <a:r>
              <a:rPr lang="en-US" sz="2667" b="1" i="1" dirty="0">
                <a:solidFill>
                  <a:srgbClr val="000000"/>
                </a:solidFill>
                <a:latin typeface="Oswald"/>
              </a:rPr>
              <a:t>birthday</a:t>
            </a:r>
            <a:r>
              <a:rPr lang="en-US" sz="2667" dirty="0">
                <a:solidFill>
                  <a:srgbClr val="000000"/>
                </a:solidFill>
                <a:latin typeface="Oswald"/>
              </a:rPr>
              <a:t> of a student is recorded in the system. Student’s </a:t>
            </a:r>
            <a:r>
              <a:rPr lang="en-US" sz="2667" b="1" i="1" dirty="0">
                <a:solidFill>
                  <a:srgbClr val="000000"/>
                </a:solidFill>
                <a:latin typeface="Oswald"/>
              </a:rPr>
              <a:t>age</a:t>
            </a:r>
            <a:r>
              <a:rPr lang="en-US" sz="2667" dirty="0">
                <a:solidFill>
                  <a:srgbClr val="000000"/>
                </a:solidFill>
                <a:latin typeface="Oswald"/>
              </a:rPr>
              <a:t> at any given time can be derived from the birthday by subtracting it from the current day.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spTree>
    <p:extLst>
      <p:ext uri="{BB962C8B-B14F-4D97-AF65-F5344CB8AC3E}">
        <p14:creationId xmlns:p14="http://schemas.microsoft.com/office/powerpoint/2010/main" val="329189217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29867"/>
            <a:ext cx="2672652"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2836984"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400051" y="479140"/>
            <a:ext cx="2683119" cy="950800"/>
          </a:xfrm>
          <a:prstGeom prst="rect">
            <a:avLst/>
          </a:prstGeom>
          <a:noFill/>
          <a:ln>
            <a:noFill/>
          </a:ln>
        </p:spPr>
        <p:txBody>
          <a:bodyPr spcFirstLastPara="1" wrap="square" lIns="121900" tIns="60933" rIns="121900" bIns="60933" anchor="ctr" anchorCtr="0">
            <a:noAutofit/>
          </a:bodyPr>
          <a:lstStyle/>
          <a:p>
            <a:pPr>
              <a:lnSpc>
                <a:spcPct val="90000"/>
              </a:lnSpc>
              <a:buClr>
                <a:srgbClr val="000000"/>
              </a:buClr>
              <a:buSzPts val="1100"/>
            </a:pPr>
            <a:r>
              <a:rPr lang="en-US" sz="3733" dirty="0">
                <a:solidFill>
                  <a:srgbClr val="FFFFFF"/>
                </a:solidFill>
                <a:latin typeface="Oswald"/>
                <a:ea typeface="Oswald"/>
                <a:cs typeface="Oswald"/>
                <a:sym typeface="Oswald"/>
              </a:rPr>
              <a:t>Example</a:t>
            </a:r>
            <a:endParaRPr sz="3733" dirty="0">
              <a:solidFill>
                <a:srgbClr val="FFFFFF"/>
              </a:solidFill>
              <a:latin typeface="Oswald"/>
              <a:ea typeface="Oswald"/>
              <a:cs typeface="Oswald"/>
              <a:sym typeface="Oswald"/>
            </a:endParaRPr>
          </a:p>
        </p:txBody>
      </p:sp>
      <p:sp>
        <p:nvSpPr>
          <p:cNvPr id="17" name="Google Shape;393;p49">
            <a:extLst>
              <a:ext uri="{FF2B5EF4-FFF2-40B4-BE49-F238E27FC236}">
                <a16:creationId xmlns="" xmlns:a16="http://schemas.microsoft.com/office/drawing/2014/main" id="{83CFD59A-757E-1345-B357-2129A7A21C93}"/>
              </a:ext>
            </a:extLst>
          </p:cNvPr>
          <p:cNvSpPr txBox="1"/>
          <p:nvPr/>
        </p:nvSpPr>
        <p:spPr>
          <a:xfrm>
            <a:off x="568000" y="1669367"/>
            <a:ext cx="11033253" cy="4045600"/>
          </a:xfrm>
          <a:prstGeom prst="rect">
            <a:avLst/>
          </a:prstGeom>
          <a:noFill/>
          <a:ln>
            <a:noFill/>
          </a:ln>
        </p:spPr>
        <p:txBody>
          <a:bodyPr spcFirstLastPara="1" wrap="square" lIns="121900" tIns="121900" rIns="121900" bIns="121900" anchor="t" anchorCtr="0">
            <a:noAutofit/>
          </a:bodyPr>
          <a:lstStyle/>
          <a:p>
            <a:pPr marL="211663">
              <a:buClr>
                <a:srgbClr val="F78121"/>
              </a:buClr>
              <a:buSzPts val="1100"/>
            </a:pPr>
            <a:endParaRPr lang="en-US" sz="2133" dirty="0">
              <a:latin typeface="Oswald"/>
              <a:ea typeface="Oswald"/>
              <a:cs typeface="Oswald"/>
              <a:sym typeface="Oswald"/>
            </a:endParaRPr>
          </a:p>
          <a:p>
            <a:pPr marL="487668" indent="-276005">
              <a:buClr>
                <a:srgbClr val="F78121"/>
              </a:buClr>
              <a:buSzPts val="1100"/>
              <a:buFont typeface="Oswald"/>
              <a:buChar char="➔"/>
            </a:pPr>
            <a:endParaRPr sz="2133" dirty="0">
              <a:latin typeface="Oswald"/>
              <a:ea typeface="Oswald"/>
              <a:cs typeface="Oswald"/>
              <a:sym typeface="Oswald"/>
            </a:endParaRPr>
          </a:p>
        </p:txBody>
      </p:sp>
      <p:sp>
        <p:nvSpPr>
          <p:cNvPr id="2" name="TextBox 1">
            <a:extLst>
              <a:ext uri="{FF2B5EF4-FFF2-40B4-BE49-F238E27FC236}">
                <a16:creationId xmlns="" xmlns:a16="http://schemas.microsoft.com/office/drawing/2014/main" id="{A285564D-1B13-3749-BB91-43D463F5A453}"/>
              </a:ext>
            </a:extLst>
          </p:cNvPr>
          <p:cNvSpPr txBox="1"/>
          <p:nvPr/>
        </p:nvSpPr>
        <p:spPr>
          <a:xfrm>
            <a:off x="311779" y="2022301"/>
            <a:ext cx="11660355" cy="3046988"/>
          </a:xfrm>
          <a:prstGeom prst="rect">
            <a:avLst/>
          </a:prstGeom>
          <a:noFill/>
        </p:spPr>
        <p:txBody>
          <a:bodyPr wrap="square" rtlCol="0">
            <a:spAutoFit/>
          </a:bodyPr>
          <a:lstStyle/>
          <a:p>
            <a:r>
              <a:rPr lang="en-US" sz="3200" dirty="0"/>
              <a:t>A car-insurance company whose </a:t>
            </a:r>
            <a:r>
              <a:rPr lang="en-US" sz="3200" b="1" dirty="0"/>
              <a:t>customers</a:t>
            </a:r>
            <a:r>
              <a:rPr lang="en-US" sz="3200" dirty="0"/>
              <a:t> own one or more </a:t>
            </a:r>
            <a:r>
              <a:rPr lang="en-US" sz="3200" b="1" dirty="0"/>
              <a:t>cars</a:t>
            </a:r>
            <a:r>
              <a:rPr lang="en-US" sz="3200" dirty="0"/>
              <a:t> each. Customers have a </a:t>
            </a:r>
            <a:r>
              <a:rPr lang="en-US" sz="3200" b="1" dirty="0"/>
              <a:t>driver id, a name, and an address</a:t>
            </a:r>
            <a:r>
              <a:rPr lang="en-US" sz="3200" dirty="0"/>
              <a:t>. Each car has a </a:t>
            </a:r>
            <a:r>
              <a:rPr lang="en-US" sz="3200" b="1" dirty="0"/>
              <a:t>license plate number, a model, and a manufactured year</a:t>
            </a:r>
            <a:r>
              <a:rPr lang="en-US" sz="3200" dirty="0"/>
              <a:t>. Each car has associated with it zero to any number of recorded </a:t>
            </a:r>
            <a:r>
              <a:rPr lang="en-US" sz="3200" b="1" dirty="0"/>
              <a:t>accidents</a:t>
            </a:r>
            <a:r>
              <a:rPr lang="en-US" sz="3200" dirty="0"/>
              <a:t>. For each accident a </a:t>
            </a:r>
            <a:r>
              <a:rPr lang="en-US" sz="3200" b="1" dirty="0"/>
              <a:t>report number, date, location, and damage amount are recorded</a:t>
            </a:r>
            <a:r>
              <a:rPr lang="en-US" sz="3200" dirty="0"/>
              <a:t>.</a:t>
            </a:r>
          </a:p>
        </p:txBody>
      </p:sp>
    </p:spTree>
    <p:extLst>
      <p:ext uri="{BB962C8B-B14F-4D97-AF65-F5344CB8AC3E}">
        <p14:creationId xmlns:p14="http://schemas.microsoft.com/office/powerpoint/2010/main" val="74675756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29867"/>
            <a:ext cx="2672652"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2836984"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400051" y="479140"/>
            <a:ext cx="2683119" cy="950800"/>
          </a:xfrm>
          <a:prstGeom prst="rect">
            <a:avLst/>
          </a:prstGeom>
          <a:noFill/>
          <a:ln>
            <a:noFill/>
          </a:ln>
        </p:spPr>
        <p:txBody>
          <a:bodyPr spcFirstLastPara="1" wrap="square" lIns="121900" tIns="60933" rIns="121900" bIns="60933" anchor="ctr" anchorCtr="0">
            <a:noAutofit/>
          </a:bodyPr>
          <a:lstStyle/>
          <a:p>
            <a:pPr>
              <a:lnSpc>
                <a:spcPct val="90000"/>
              </a:lnSpc>
              <a:buClr>
                <a:srgbClr val="000000"/>
              </a:buClr>
              <a:buSzPts val="1100"/>
            </a:pPr>
            <a:r>
              <a:rPr lang="en-US" sz="3733" dirty="0">
                <a:solidFill>
                  <a:srgbClr val="FFFFFF"/>
                </a:solidFill>
                <a:latin typeface="Oswald"/>
                <a:ea typeface="Oswald"/>
                <a:cs typeface="Oswald"/>
                <a:sym typeface="Oswald"/>
              </a:rPr>
              <a:t>Example</a:t>
            </a:r>
            <a:endParaRPr sz="3733" dirty="0">
              <a:solidFill>
                <a:srgbClr val="FFFFFF"/>
              </a:solidFill>
              <a:latin typeface="Oswald"/>
              <a:ea typeface="Oswald"/>
              <a:cs typeface="Oswald"/>
              <a:sym typeface="Oswald"/>
            </a:endParaRPr>
          </a:p>
        </p:txBody>
      </p:sp>
      <p:sp>
        <p:nvSpPr>
          <p:cNvPr id="17" name="Google Shape;393;p49">
            <a:extLst>
              <a:ext uri="{FF2B5EF4-FFF2-40B4-BE49-F238E27FC236}">
                <a16:creationId xmlns="" xmlns:a16="http://schemas.microsoft.com/office/drawing/2014/main" id="{83CFD59A-757E-1345-B357-2129A7A21C93}"/>
              </a:ext>
            </a:extLst>
          </p:cNvPr>
          <p:cNvSpPr txBox="1"/>
          <p:nvPr/>
        </p:nvSpPr>
        <p:spPr>
          <a:xfrm>
            <a:off x="568000" y="1669367"/>
            <a:ext cx="11033253" cy="4045600"/>
          </a:xfrm>
          <a:prstGeom prst="rect">
            <a:avLst/>
          </a:prstGeom>
          <a:noFill/>
          <a:ln>
            <a:noFill/>
          </a:ln>
        </p:spPr>
        <p:txBody>
          <a:bodyPr spcFirstLastPara="1" wrap="square" lIns="121900" tIns="121900" rIns="121900" bIns="121900" anchor="t" anchorCtr="0">
            <a:noAutofit/>
          </a:bodyPr>
          <a:lstStyle/>
          <a:p>
            <a:pPr marL="211663">
              <a:buClr>
                <a:srgbClr val="F78121"/>
              </a:buClr>
              <a:buSzPts val="1100"/>
            </a:pPr>
            <a:endParaRPr lang="en-US" sz="2133" dirty="0">
              <a:latin typeface="Oswald"/>
              <a:ea typeface="Oswald"/>
              <a:cs typeface="Oswald"/>
              <a:sym typeface="Oswald"/>
            </a:endParaRPr>
          </a:p>
          <a:p>
            <a:pPr marL="487668" indent="-276005">
              <a:buClr>
                <a:srgbClr val="F78121"/>
              </a:buClr>
              <a:buSzPts val="1100"/>
              <a:buFont typeface="Oswald"/>
              <a:buChar char="➔"/>
            </a:pPr>
            <a:endParaRPr sz="2133" dirty="0">
              <a:latin typeface="Oswald"/>
              <a:ea typeface="Oswald"/>
              <a:cs typeface="Oswald"/>
              <a:sym typeface="Oswald"/>
            </a:endParaRPr>
          </a:p>
        </p:txBody>
      </p:sp>
      <p:pic>
        <p:nvPicPr>
          <p:cNvPr id="4" name="Picture 3" descr="Diagram&#10;&#10;Description automatically generated">
            <a:extLst>
              <a:ext uri="{FF2B5EF4-FFF2-40B4-BE49-F238E27FC236}">
                <a16:creationId xmlns="" xmlns:a16="http://schemas.microsoft.com/office/drawing/2014/main" id="{6095A033-59AC-4D49-907A-27087A2EA103}"/>
              </a:ext>
            </a:extLst>
          </p:cNvPr>
          <p:cNvPicPr>
            <a:picLocks noChangeAspect="1"/>
          </p:cNvPicPr>
          <p:nvPr/>
        </p:nvPicPr>
        <p:blipFill>
          <a:blip r:embed="rId6"/>
          <a:stretch>
            <a:fillRect/>
          </a:stretch>
        </p:blipFill>
        <p:spPr>
          <a:xfrm>
            <a:off x="992615" y="1494793"/>
            <a:ext cx="9952892" cy="4506083"/>
          </a:xfrm>
          <a:prstGeom prst="rect">
            <a:avLst/>
          </a:prstGeom>
        </p:spPr>
      </p:pic>
    </p:spTree>
    <p:extLst>
      <p:ext uri="{BB962C8B-B14F-4D97-AF65-F5344CB8AC3E}">
        <p14:creationId xmlns:p14="http://schemas.microsoft.com/office/powerpoint/2010/main" val="36782821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320145"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6349" y="479140"/>
            <a:ext cx="6880833" cy="7092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4000" dirty="0"/>
              <a:t>Database Management Systems</a:t>
            </a:r>
            <a:endParaRPr lang="en-US" sz="3733" dirty="0">
              <a:latin typeface="Oswald"/>
              <a:ea typeface="Oswald"/>
              <a:cs typeface="Oswald"/>
              <a:sym typeface="Oswald"/>
            </a:endParaRPr>
          </a:p>
        </p:txBody>
      </p:sp>
      <p:sp>
        <p:nvSpPr>
          <p:cNvPr id="17" name="Text Placeholder 2">
            <a:extLst>
              <a:ext uri="{FF2B5EF4-FFF2-40B4-BE49-F238E27FC236}">
                <a16:creationId xmlns="" xmlns:a16="http://schemas.microsoft.com/office/drawing/2014/main" id="{C50621F8-00ED-604D-B9BB-33F0EA1CC4A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l"/>
            <a:r>
              <a:rPr lang="en-US" sz="2400" dirty="0" smtClean="0">
                <a:solidFill>
                  <a:schemeClr val="tx1"/>
                </a:solidFill>
              </a:rPr>
              <a:t>Data</a:t>
            </a:r>
            <a:r>
              <a:rPr lang="en-US" sz="2400" dirty="0">
                <a:solidFill>
                  <a:schemeClr val="tx1"/>
                </a:solidFill>
              </a:rPr>
              <a:t>: It is a collection of information. </a:t>
            </a:r>
            <a:endParaRPr lang="en-US" sz="2400" dirty="0" smtClean="0">
              <a:solidFill>
                <a:schemeClr val="tx1"/>
              </a:solidFill>
            </a:endParaRPr>
          </a:p>
          <a:p>
            <a:pPr marL="0" indent="0" algn="l"/>
            <a:endParaRPr lang="en-US" sz="2400" dirty="0">
              <a:solidFill>
                <a:schemeClr val="tx1"/>
              </a:solidFill>
            </a:endParaRPr>
          </a:p>
          <a:p>
            <a:pPr marL="0" indent="0"/>
            <a:r>
              <a:rPr lang="en-US" sz="2400" dirty="0">
                <a:solidFill>
                  <a:schemeClr val="tx1"/>
                </a:solidFill>
              </a:rPr>
              <a:t>➔ The facts that can be recorded and which have implicit meaning known as 'data</a:t>
            </a:r>
            <a:r>
              <a:rPr lang="en-US" sz="2400" dirty="0" smtClean="0">
                <a:solidFill>
                  <a:schemeClr val="tx1"/>
                </a:solidFill>
              </a:rPr>
              <a:t>'.</a:t>
            </a:r>
          </a:p>
          <a:p>
            <a:pPr marL="0" indent="0"/>
            <a:endParaRPr lang="en-US" sz="2400" dirty="0" smtClean="0">
              <a:solidFill>
                <a:schemeClr val="tx1"/>
              </a:solidFill>
            </a:endParaRPr>
          </a:p>
          <a:p>
            <a:pPr marL="0" indent="0" algn="l"/>
            <a:r>
              <a:rPr lang="en-US" sz="2400" dirty="0" smtClean="0">
                <a:solidFill>
                  <a:schemeClr val="tx1"/>
                </a:solidFill>
              </a:rPr>
              <a:t>➔ </a:t>
            </a:r>
            <a:r>
              <a:rPr lang="en-US" sz="2400" dirty="0">
                <a:solidFill>
                  <a:schemeClr val="tx1"/>
                </a:solidFill>
              </a:rPr>
              <a:t>Example: </a:t>
            </a:r>
            <a:endParaRPr lang="en-US" sz="2400" dirty="0" smtClean="0">
              <a:solidFill>
                <a:schemeClr val="tx1"/>
              </a:solidFill>
            </a:endParaRPr>
          </a:p>
          <a:p>
            <a:pPr marL="0" indent="0" algn="l"/>
            <a:endParaRPr lang="en-US" sz="2400" dirty="0">
              <a:solidFill>
                <a:schemeClr val="tx1"/>
              </a:solidFill>
            </a:endParaRPr>
          </a:p>
          <a:p>
            <a:pPr marL="0" indent="0" algn="l"/>
            <a:r>
              <a:rPr lang="en-US" sz="2400" dirty="0">
                <a:solidFill>
                  <a:schemeClr val="tx1"/>
                </a:solidFill>
              </a:rPr>
              <a:t>➔ Customer ----- 1. </a:t>
            </a:r>
            <a:r>
              <a:rPr lang="en-US" sz="2400" dirty="0" err="1">
                <a:solidFill>
                  <a:schemeClr val="tx1"/>
                </a:solidFill>
              </a:rPr>
              <a:t>cname</a:t>
            </a:r>
            <a:r>
              <a:rPr lang="en-US" sz="2400" dirty="0">
                <a:solidFill>
                  <a:schemeClr val="tx1"/>
                </a:solidFill>
              </a:rPr>
              <a:t>. 2. </a:t>
            </a:r>
            <a:r>
              <a:rPr lang="en-US" sz="2400" dirty="0" err="1">
                <a:solidFill>
                  <a:schemeClr val="tx1"/>
                </a:solidFill>
              </a:rPr>
              <a:t>cno</a:t>
            </a:r>
            <a:r>
              <a:rPr lang="en-US" sz="2400" dirty="0">
                <a:solidFill>
                  <a:schemeClr val="tx1"/>
                </a:solidFill>
              </a:rPr>
              <a:t>. 3. </a:t>
            </a:r>
            <a:r>
              <a:rPr lang="en-US" sz="2400" dirty="0" err="1">
                <a:solidFill>
                  <a:schemeClr val="tx1"/>
                </a:solidFill>
              </a:rPr>
              <a:t>ccity</a:t>
            </a:r>
            <a:endParaRPr lang="en-US" sz="2400" dirty="0">
              <a:solidFill>
                <a:schemeClr val="tx1"/>
              </a:solidFill>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pic>
        <p:nvPicPr>
          <p:cNvPr id="12" name="Picture 11"/>
          <p:cNvPicPr>
            <a:picLocks noChangeAspect="1"/>
          </p:cNvPicPr>
          <p:nvPr/>
        </p:nvPicPr>
        <p:blipFill>
          <a:blip r:embed="rId6"/>
          <a:stretch>
            <a:fillRect/>
          </a:stretch>
        </p:blipFill>
        <p:spPr>
          <a:xfrm>
            <a:off x="6507804" y="2996119"/>
            <a:ext cx="4956282" cy="3315781"/>
          </a:xfrm>
          <a:prstGeom prst="rect">
            <a:avLst/>
          </a:prstGeom>
        </p:spPr>
      </p:pic>
    </p:spTree>
    <p:extLst>
      <p:ext uri="{BB962C8B-B14F-4D97-AF65-F5344CB8AC3E}">
        <p14:creationId xmlns:p14="http://schemas.microsoft.com/office/powerpoint/2010/main" val="331238508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29867"/>
            <a:ext cx="7151593" cy="3048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7270751"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6260217" cy="950800"/>
          </a:xfrm>
          <a:prstGeom prst="rect">
            <a:avLst/>
          </a:prstGeom>
          <a:noFill/>
          <a:ln>
            <a:noFill/>
          </a:ln>
        </p:spPr>
        <p:txBody>
          <a:bodyPr spcFirstLastPara="1" wrap="square" lIns="121900" tIns="60933" rIns="121900" bIns="60933" anchor="ctr" anchorCtr="0">
            <a:noAutofit/>
          </a:bodyPr>
          <a:lstStyle/>
          <a:p>
            <a:pPr>
              <a:lnSpc>
                <a:spcPct val="90000"/>
              </a:lnSpc>
              <a:buClr>
                <a:srgbClr val="000000"/>
              </a:buClr>
              <a:buSzPts val="1100"/>
            </a:pPr>
            <a:r>
              <a:rPr lang="en-US" sz="3733" dirty="0" smtClean="0">
                <a:solidFill>
                  <a:srgbClr val="FFFFFF"/>
                </a:solidFill>
                <a:latin typeface="Oswald"/>
                <a:ea typeface="Oswald"/>
                <a:cs typeface="Oswald"/>
                <a:sym typeface="Oswald"/>
              </a:rPr>
              <a:t>QUESTION </a:t>
            </a:r>
            <a:endParaRPr sz="3733" dirty="0">
              <a:solidFill>
                <a:srgbClr val="FFFFFF"/>
              </a:solidFill>
              <a:latin typeface="Oswald"/>
              <a:ea typeface="Oswald"/>
              <a:cs typeface="Oswald"/>
              <a:sym typeface="Oswald"/>
            </a:endParaRPr>
          </a:p>
        </p:txBody>
      </p:sp>
      <p:sp>
        <p:nvSpPr>
          <p:cNvPr id="17" name="Google Shape;393;p49">
            <a:extLst>
              <a:ext uri="{FF2B5EF4-FFF2-40B4-BE49-F238E27FC236}">
                <a16:creationId xmlns="" xmlns:a16="http://schemas.microsoft.com/office/drawing/2014/main" id="{83CFD59A-757E-1345-B357-2129A7A21C93}"/>
              </a:ext>
            </a:extLst>
          </p:cNvPr>
          <p:cNvSpPr txBox="1"/>
          <p:nvPr/>
        </p:nvSpPr>
        <p:spPr>
          <a:xfrm>
            <a:off x="568000" y="1669367"/>
            <a:ext cx="11033253" cy="4045600"/>
          </a:xfrm>
          <a:prstGeom prst="rect">
            <a:avLst/>
          </a:prstGeom>
          <a:noFill/>
          <a:ln>
            <a:noFill/>
          </a:ln>
        </p:spPr>
        <p:txBody>
          <a:bodyPr spcFirstLastPara="1" wrap="square" lIns="121900" tIns="121900" rIns="121900" bIns="121900" anchor="t" anchorCtr="0">
            <a:noAutofit/>
          </a:bodyPr>
          <a:lstStyle/>
          <a:p>
            <a:pPr marL="211663">
              <a:buClr>
                <a:srgbClr val="F78121"/>
              </a:buClr>
              <a:buSzPts val="1100"/>
            </a:pPr>
            <a:endParaRPr lang="en-US" sz="2133" dirty="0">
              <a:latin typeface="Oswald"/>
              <a:ea typeface="Oswald"/>
              <a:cs typeface="Oswald"/>
              <a:sym typeface="Oswald"/>
            </a:endParaRPr>
          </a:p>
          <a:p>
            <a:pPr marL="487668" indent="-276005">
              <a:buClr>
                <a:srgbClr val="F78121"/>
              </a:buClr>
              <a:buSzPts val="1100"/>
              <a:buFont typeface="Oswald"/>
              <a:buChar char="➔"/>
            </a:pPr>
            <a:endParaRPr sz="2133" dirty="0">
              <a:latin typeface="Oswald"/>
              <a:ea typeface="Oswald"/>
              <a:cs typeface="Oswald"/>
              <a:sym typeface="Oswald"/>
            </a:endParaRPr>
          </a:p>
        </p:txBody>
      </p:sp>
      <p:sp>
        <p:nvSpPr>
          <p:cNvPr id="2" name="TextBox 1">
            <a:extLst>
              <a:ext uri="{FF2B5EF4-FFF2-40B4-BE49-F238E27FC236}">
                <a16:creationId xmlns="" xmlns:a16="http://schemas.microsoft.com/office/drawing/2014/main" id="{A285564D-1B13-3749-BB91-43D463F5A453}"/>
              </a:ext>
            </a:extLst>
          </p:cNvPr>
          <p:cNvSpPr txBox="1"/>
          <p:nvPr/>
        </p:nvSpPr>
        <p:spPr>
          <a:xfrm>
            <a:off x="311779" y="2022301"/>
            <a:ext cx="11660355" cy="3046988"/>
          </a:xfrm>
          <a:prstGeom prst="rect">
            <a:avLst/>
          </a:prstGeom>
          <a:noFill/>
        </p:spPr>
        <p:txBody>
          <a:bodyPr wrap="square" rtlCol="0">
            <a:spAutoFit/>
          </a:bodyPr>
          <a:lstStyle/>
          <a:p>
            <a:r>
              <a:rPr lang="en-US" sz="3200" dirty="0"/>
              <a:t>“ABC hospital has a number of departments, rooms, doctors, nurses, and other staff working. Patients having different conditions visit and get checkup done from the doctors and if necessary they are admitted and discharged after recovering.”</a:t>
            </a:r>
          </a:p>
          <a:p>
            <a:endParaRPr lang="en-US" sz="3200" dirty="0"/>
          </a:p>
          <a:p>
            <a:r>
              <a:rPr lang="en-US" sz="3200" dirty="0"/>
              <a:t>1) Build an entity-relationship diagram for the above scenario. </a:t>
            </a:r>
          </a:p>
        </p:txBody>
      </p:sp>
    </p:spTree>
    <p:extLst>
      <p:ext uri="{BB962C8B-B14F-4D97-AF65-F5344CB8AC3E}">
        <p14:creationId xmlns:p14="http://schemas.microsoft.com/office/powerpoint/2010/main" val="23238302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320145"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4406593"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4000" dirty="0" err="1"/>
              <a:t>Contid</a:t>
            </a:r>
            <a:r>
              <a:rPr lang="en-US" sz="4000" dirty="0"/>
              <a:t>…</a:t>
            </a:r>
            <a:endParaRPr lang="en-US" sz="3733" dirty="0">
              <a:solidFill>
                <a:srgbClr val="FFFFFF"/>
              </a:solidFill>
              <a:latin typeface="Oswald"/>
              <a:ea typeface="Oswald"/>
              <a:cs typeface="Oswald"/>
              <a:sym typeface="Oswald"/>
            </a:endParaRPr>
          </a:p>
        </p:txBody>
      </p:sp>
      <p:sp>
        <p:nvSpPr>
          <p:cNvPr id="17" name="Text Placeholder 2">
            <a:extLst>
              <a:ext uri="{FF2B5EF4-FFF2-40B4-BE49-F238E27FC236}">
                <a16:creationId xmlns="" xmlns:a16="http://schemas.microsoft.com/office/drawing/2014/main" id="{C50621F8-00ED-604D-B9BB-33F0EA1CC4A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endParaRPr lang="en-US" sz="2667" dirty="0">
              <a:solidFill>
                <a:srgbClr val="000000"/>
              </a:solidFill>
              <a:latin typeface="Oswald"/>
            </a:endParaRPr>
          </a:p>
          <a:p>
            <a:pPr algn="l"/>
            <a:r>
              <a:rPr lang="en-US" sz="2400" dirty="0">
                <a:solidFill>
                  <a:schemeClr val="tx1"/>
                </a:solidFill>
              </a:rPr>
              <a:t>Database: It is a collection of interrelated data . These can be stored in the form of tables.</a:t>
            </a:r>
          </a:p>
          <a:p>
            <a:pPr marL="0" indent="0" algn="l"/>
            <a:r>
              <a:rPr lang="en-US" sz="2400" dirty="0">
                <a:solidFill>
                  <a:schemeClr val="tx1"/>
                </a:solidFill>
              </a:rPr>
              <a:t>◆ A database can be of any size and varying complexity. </a:t>
            </a:r>
          </a:p>
          <a:p>
            <a:pPr marL="0" indent="0" algn="l"/>
            <a:r>
              <a:rPr lang="en-US" sz="2400" dirty="0">
                <a:solidFill>
                  <a:schemeClr val="tx1"/>
                </a:solidFill>
              </a:rPr>
              <a:t>◆ A database may be generated and manipulated manually or it may be computerized. </a:t>
            </a:r>
          </a:p>
          <a:p>
            <a:pPr marL="0" indent="0" algn="l"/>
            <a:r>
              <a:rPr lang="en-US" sz="2400" dirty="0">
                <a:solidFill>
                  <a:schemeClr val="tx1"/>
                </a:solidFill>
              </a:rPr>
              <a:t>➔ Example: </a:t>
            </a:r>
          </a:p>
          <a:p>
            <a:pPr marL="0" indent="0" algn="l"/>
            <a:r>
              <a:rPr lang="en-US" sz="2400" dirty="0">
                <a:solidFill>
                  <a:schemeClr val="tx1"/>
                </a:solidFill>
              </a:rPr>
              <a:t>➔ Customer database consists </a:t>
            </a:r>
          </a:p>
          <a:p>
            <a:pPr marL="0" indent="0" algn="l"/>
            <a:r>
              <a:rPr lang="en-US" sz="2400" dirty="0" smtClean="0">
                <a:solidFill>
                  <a:schemeClr val="tx1"/>
                </a:solidFill>
              </a:rPr>
              <a:t>	the </a:t>
            </a:r>
            <a:r>
              <a:rPr lang="en-US" sz="2400" dirty="0">
                <a:solidFill>
                  <a:schemeClr val="tx1"/>
                </a:solidFill>
              </a:rPr>
              <a:t>fields as </a:t>
            </a:r>
            <a:r>
              <a:rPr lang="en-US" sz="2400" dirty="0" err="1">
                <a:solidFill>
                  <a:schemeClr val="tx1"/>
                </a:solidFill>
              </a:rPr>
              <a:t>cname</a:t>
            </a:r>
            <a:r>
              <a:rPr lang="en-US" sz="2400" dirty="0">
                <a:solidFill>
                  <a:schemeClr val="tx1"/>
                </a:solidFill>
              </a:rPr>
              <a:t>, </a:t>
            </a:r>
            <a:r>
              <a:rPr lang="en-US" sz="2400" dirty="0" err="1">
                <a:solidFill>
                  <a:schemeClr val="tx1"/>
                </a:solidFill>
              </a:rPr>
              <a:t>cno</a:t>
            </a:r>
            <a:r>
              <a:rPr lang="en-US" sz="2400" dirty="0">
                <a:solidFill>
                  <a:schemeClr val="tx1"/>
                </a:solidFill>
              </a:rPr>
              <a:t>, and </a:t>
            </a:r>
            <a:r>
              <a:rPr lang="en-US" sz="2400" dirty="0" err="1">
                <a:solidFill>
                  <a:schemeClr val="tx1"/>
                </a:solidFill>
              </a:rPr>
              <a:t>ccity</a:t>
            </a:r>
            <a:r>
              <a:rPr lang="en-US" sz="2400" dirty="0">
                <a:solidFill>
                  <a:schemeClr val="tx1"/>
                </a:solidFill>
              </a:rPr>
              <a:t> </a:t>
            </a: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pic>
        <p:nvPicPr>
          <p:cNvPr id="12" name="Picture 11"/>
          <p:cNvPicPr>
            <a:picLocks noChangeAspect="1"/>
          </p:cNvPicPr>
          <p:nvPr/>
        </p:nvPicPr>
        <p:blipFill>
          <a:blip r:embed="rId6"/>
          <a:stretch>
            <a:fillRect/>
          </a:stretch>
        </p:blipFill>
        <p:spPr>
          <a:xfrm>
            <a:off x="6371912" y="3632201"/>
            <a:ext cx="5359675" cy="2643820"/>
          </a:xfrm>
          <a:prstGeom prst="rect">
            <a:avLst/>
          </a:prstGeom>
        </p:spPr>
      </p:pic>
    </p:spTree>
    <p:extLst>
      <p:ext uri="{BB962C8B-B14F-4D97-AF65-F5344CB8AC3E}">
        <p14:creationId xmlns:p14="http://schemas.microsoft.com/office/powerpoint/2010/main" val="22358164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68545"/>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320145"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4406593"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4000"/>
              <a:t>CONTID..</a:t>
            </a:r>
            <a:endParaRPr lang="en-US" sz="3733" dirty="0">
              <a:solidFill>
                <a:srgbClr val="FFFFFF"/>
              </a:solidFill>
              <a:latin typeface="Oswald"/>
              <a:ea typeface="Oswald"/>
              <a:cs typeface="Oswald"/>
              <a:sym typeface="Oswald"/>
            </a:endParaRPr>
          </a:p>
        </p:txBody>
      </p:sp>
      <p:pic>
        <p:nvPicPr>
          <p:cNvPr id="16" name="Graphic 15" descr="Database with solid fill">
            <a:extLst>
              <a:ext uri="{FF2B5EF4-FFF2-40B4-BE49-F238E27FC236}">
                <a16:creationId xmlns="" xmlns:a16="http://schemas.microsoft.com/office/drawing/2014/main" id="{848C3B18-C730-8449-AB57-DB07B11B68DA}"/>
              </a:ext>
            </a:extLst>
          </p:cNvPr>
          <p:cNvPicPr>
            <a:picLocks noChangeAspect="1"/>
          </p:cNvPicPr>
          <p:nvPr/>
        </p:nvPicPr>
        <p:blipFill>
          <a:blip r:embed="rId6">
            <a:extLst>
              <a:ext uri="{96DAC541-7B7A-43D3-8B79-37D633B846F1}">
                <asvg:svgBlip xmlns="" xmlns:asvg="http://schemas.microsoft.com/office/drawing/2016/SVG/main" r:embed="rId8"/>
              </a:ext>
            </a:extLst>
          </a:blip>
          <a:stretch>
            <a:fillRect/>
          </a:stretch>
        </p:blipFill>
        <p:spPr>
          <a:xfrm>
            <a:off x="67684" y="473508"/>
            <a:ext cx="760001" cy="760001"/>
          </a:xfrm>
          <a:prstGeom prst="rect">
            <a:avLst/>
          </a:prstGeom>
        </p:spPr>
      </p:pic>
      <p:sp>
        <p:nvSpPr>
          <p:cNvPr id="17" name="Text Placeholder 2">
            <a:extLst>
              <a:ext uri="{FF2B5EF4-FFF2-40B4-BE49-F238E27FC236}">
                <a16:creationId xmlns="" xmlns:a16="http://schemas.microsoft.com/office/drawing/2014/main" id="{C50621F8-00ED-604D-B9BB-33F0EA1CC4A5}"/>
              </a:ext>
            </a:extLst>
          </p:cNvPr>
          <p:cNvSpPr txBox="1">
            <a:spLocks/>
          </p:cNvSpPr>
          <p:nvPr/>
        </p:nvSpPr>
        <p:spPr>
          <a:xfrm>
            <a:off x="277100" y="1545748"/>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algn="l"/>
            <a:r>
              <a:rPr lang="en-US" sz="2400" dirty="0">
                <a:solidFill>
                  <a:schemeClr val="tx1"/>
                </a:solidFill>
              </a:rPr>
              <a:t>Database System: It is computerized system, whose overall purpose is to maintain the information and to make that the information is available on demand. </a:t>
            </a:r>
          </a:p>
          <a:p>
            <a:pPr marL="0" indent="0" algn="l"/>
            <a:r>
              <a:rPr lang="en-US" sz="2400" dirty="0">
                <a:solidFill>
                  <a:schemeClr val="tx1"/>
                </a:solidFill>
              </a:rPr>
              <a:t>Advantages: </a:t>
            </a:r>
          </a:p>
          <a:p>
            <a:pPr marL="0" indent="0" algn="l"/>
            <a:r>
              <a:rPr lang="en-US" sz="2400" dirty="0">
                <a:solidFill>
                  <a:schemeClr val="tx1"/>
                </a:solidFill>
              </a:rPr>
              <a:t>	1. Redundancy can be reduced. </a:t>
            </a:r>
          </a:p>
          <a:p>
            <a:pPr marL="0" indent="0" algn="l"/>
            <a:r>
              <a:rPr lang="en-US" sz="2400" dirty="0">
                <a:solidFill>
                  <a:schemeClr val="tx1"/>
                </a:solidFill>
              </a:rPr>
              <a:t>	2. Inconsistency can be avoided. </a:t>
            </a:r>
          </a:p>
          <a:p>
            <a:pPr marL="0" indent="0" algn="l"/>
            <a:r>
              <a:rPr lang="en-US" sz="2400" dirty="0">
                <a:solidFill>
                  <a:schemeClr val="tx1"/>
                </a:solidFill>
              </a:rPr>
              <a:t>	3. Data can be shared. </a:t>
            </a:r>
          </a:p>
          <a:p>
            <a:pPr marL="0" indent="0" algn="l"/>
            <a:r>
              <a:rPr lang="en-US" sz="2400" dirty="0">
                <a:solidFill>
                  <a:schemeClr val="tx1"/>
                </a:solidFill>
              </a:rPr>
              <a:t>	4. Standards can be enforced. </a:t>
            </a:r>
          </a:p>
          <a:p>
            <a:pPr marL="0" indent="0" algn="l"/>
            <a:r>
              <a:rPr lang="en-US" sz="2400" dirty="0">
                <a:solidFill>
                  <a:schemeClr val="tx1"/>
                </a:solidFill>
              </a:rPr>
              <a:t>	5. Security restrictions can be applied. </a:t>
            </a:r>
          </a:p>
          <a:p>
            <a:pPr marL="0" indent="0" algn="l"/>
            <a:r>
              <a:rPr lang="en-US" sz="2400" dirty="0">
                <a:solidFill>
                  <a:schemeClr val="tx1"/>
                </a:solidFill>
              </a:rPr>
              <a:t>	6. Integrity can be maintained. </a:t>
            </a:r>
          </a:p>
          <a:p>
            <a:pPr marL="0" indent="0" algn="l"/>
            <a:r>
              <a:rPr lang="en-US" sz="2400" dirty="0">
                <a:solidFill>
                  <a:schemeClr val="tx1"/>
                </a:solidFill>
              </a:rPr>
              <a:t>	7. Data gathering can be possible. </a:t>
            </a:r>
          </a:p>
          <a:p>
            <a:pPr marL="0" indent="0" algn="l"/>
            <a:r>
              <a:rPr lang="en-US" sz="2400" dirty="0">
                <a:solidFill>
                  <a:schemeClr val="tx1"/>
                </a:solidFill>
              </a:rPr>
              <a:t>	8. Requirements can be balanced.</a:t>
            </a:r>
          </a:p>
        </p:txBody>
      </p:sp>
    </p:spTree>
    <p:extLst>
      <p:ext uri="{BB962C8B-B14F-4D97-AF65-F5344CB8AC3E}">
        <p14:creationId xmlns:p14="http://schemas.microsoft.com/office/powerpoint/2010/main" val="872002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8589522"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 y="486611"/>
            <a:ext cx="8891079"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4000" dirty="0"/>
              <a:t>Database Management System (DBMS)</a:t>
            </a:r>
            <a:endParaRPr lang="en-US" sz="3733" dirty="0">
              <a:solidFill>
                <a:srgbClr val="FFFFFF"/>
              </a:solidFill>
              <a:latin typeface="Oswald"/>
              <a:ea typeface="Oswald"/>
              <a:cs typeface="Oswald"/>
              <a:sym typeface="Oswald"/>
            </a:endParaRPr>
          </a:p>
        </p:txBody>
      </p:sp>
      <p:sp>
        <p:nvSpPr>
          <p:cNvPr id="17" name="Text Placeholder 2">
            <a:extLst>
              <a:ext uri="{FF2B5EF4-FFF2-40B4-BE49-F238E27FC236}">
                <a16:creationId xmlns="" xmlns:a16="http://schemas.microsoft.com/office/drawing/2014/main" id="{C50621F8-00ED-604D-B9BB-33F0EA1CC4A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l"/>
            <a:r>
              <a:rPr lang="en-US" sz="2400" dirty="0">
                <a:solidFill>
                  <a:schemeClr val="tx1"/>
                </a:solidFill>
              </a:rPr>
              <a:t>➔ It is a collection of programs that enables user to create and maintain a database. In other words it is general-purpose software that provides the users with the processes of defining, constructing and manipulating the database for various applications. </a:t>
            </a:r>
          </a:p>
          <a:p>
            <a:pPr marL="0" indent="0" algn="l"/>
            <a:r>
              <a:rPr lang="en-US" sz="2400" dirty="0">
                <a:solidFill>
                  <a:schemeClr val="tx1"/>
                </a:solidFill>
              </a:rPr>
              <a:t>Disadvantages in File Processing </a:t>
            </a:r>
          </a:p>
          <a:p>
            <a:pPr marL="0" indent="0" algn="l"/>
            <a:r>
              <a:rPr lang="en-US" sz="2400" dirty="0">
                <a:solidFill>
                  <a:schemeClr val="tx1"/>
                </a:solidFill>
              </a:rPr>
              <a:t>◆ Data redundancy and inconsistency. </a:t>
            </a:r>
          </a:p>
          <a:p>
            <a:pPr marL="0" indent="0" algn="l"/>
            <a:r>
              <a:rPr lang="en-US" sz="2400" dirty="0">
                <a:solidFill>
                  <a:schemeClr val="tx1"/>
                </a:solidFill>
              </a:rPr>
              <a:t>◆ Difficult in accessing data. </a:t>
            </a:r>
          </a:p>
          <a:p>
            <a:pPr marL="0" indent="0" algn="l"/>
            <a:r>
              <a:rPr lang="en-US" sz="2400" dirty="0">
                <a:solidFill>
                  <a:schemeClr val="tx1"/>
                </a:solidFill>
              </a:rPr>
              <a:t>◆ Data isolation. </a:t>
            </a:r>
          </a:p>
          <a:p>
            <a:pPr marL="0" indent="0" algn="l"/>
            <a:r>
              <a:rPr lang="en-US" sz="2400" dirty="0">
                <a:solidFill>
                  <a:schemeClr val="tx1"/>
                </a:solidFill>
              </a:rPr>
              <a:t>◆ Data integrity. </a:t>
            </a:r>
          </a:p>
          <a:p>
            <a:pPr marL="0" indent="0" algn="l"/>
            <a:r>
              <a:rPr lang="en-US" sz="2400" dirty="0">
                <a:solidFill>
                  <a:schemeClr val="tx1"/>
                </a:solidFill>
              </a:rPr>
              <a:t>◆ Concurrent access is not possible. </a:t>
            </a:r>
          </a:p>
          <a:p>
            <a:pPr marL="0" indent="0" algn="l"/>
            <a:r>
              <a:rPr lang="en-US" sz="2400" dirty="0">
                <a:solidFill>
                  <a:schemeClr val="tx1"/>
                </a:solidFill>
              </a:rPr>
              <a:t>◆ Security Problems</a:t>
            </a:r>
          </a:p>
        </p:txBody>
      </p:sp>
      <p:pic>
        <p:nvPicPr>
          <p:cNvPr id="12" name="Picture 11"/>
          <p:cNvPicPr>
            <a:picLocks noChangeAspect="1"/>
          </p:cNvPicPr>
          <p:nvPr/>
        </p:nvPicPr>
        <p:blipFill>
          <a:blip r:embed="rId6"/>
          <a:stretch>
            <a:fillRect/>
          </a:stretch>
        </p:blipFill>
        <p:spPr>
          <a:xfrm>
            <a:off x="6592421" y="3096834"/>
            <a:ext cx="4166370" cy="2921150"/>
          </a:xfrm>
          <a:prstGeom prst="rect">
            <a:avLst/>
          </a:prstGeom>
        </p:spPr>
      </p:pic>
    </p:spTree>
    <p:extLst>
      <p:ext uri="{BB962C8B-B14F-4D97-AF65-F5344CB8AC3E}">
        <p14:creationId xmlns:p14="http://schemas.microsoft.com/office/powerpoint/2010/main" val="15140175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320145"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204282" y="479140"/>
            <a:ext cx="5212846"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4000" dirty="0"/>
              <a:t>Advantages of DBMS</a:t>
            </a:r>
            <a:endParaRPr lang="en-US" sz="3733" dirty="0">
              <a:solidFill>
                <a:srgbClr val="FFFFFF"/>
              </a:solidFill>
              <a:latin typeface="Oswald"/>
              <a:ea typeface="Oswald"/>
              <a:cs typeface="Oswald"/>
              <a:sym typeface="Oswald"/>
            </a:endParaRPr>
          </a:p>
        </p:txBody>
      </p:sp>
      <p:sp>
        <p:nvSpPr>
          <p:cNvPr id="17" name="Text Placeholder 2">
            <a:extLst>
              <a:ext uri="{FF2B5EF4-FFF2-40B4-BE49-F238E27FC236}">
                <a16:creationId xmlns="" xmlns:a16="http://schemas.microsoft.com/office/drawing/2014/main" id="{C50621F8-00ED-604D-B9BB-33F0EA1CC4A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l"/>
            <a:r>
              <a:rPr lang="en-US" sz="2400" dirty="0">
                <a:solidFill>
                  <a:schemeClr val="tx1"/>
                </a:solidFill>
              </a:rPr>
              <a:t>1.Data Independence. </a:t>
            </a:r>
          </a:p>
          <a:p>
            <a:pPr marL="0" indent="0" algn="l"/>
            <a:r>
              <a:rPr lang="en-US" sz="2400" dirty="0">
                <a:solidFill>
                  <a:schemeClr val="tx1"/>
                </a:solidFill>
              </a:rPr>
              <a:t>2. Efficient Data Access. </a:t>
            </a:r>
          </a:p>
          <a:p>
            <a:pPr marL="0" indent="0" algn="l"/>
            <a:r>
              <a:rPr lang="en-US" sz="2400" dirty="0">
                <a:solidFill>
                  <a:schemeClr val="tx1"/>
                </a:solidFill>
              </a:rPr>
              <a:t>3. Data Integrity and security. </a:t>
            </a:r>
          </a:p>
          <a:p>
            <a:pPr marL="0" indent="0" algn="l"/>
            <a:r>
              <a:rPr lang="en-US" sz="2400" dirty="0">
                <a:solidFill>
                  <a:schemeClr val="tx1"/>
                </a:solidFill>
              </a:rPr>
              <a:t>4. Data administration. </a:t>
            </a:r>
          </a:p>
          <a:p>
            <a:pPr marL="0" indent="0" algn="l"/>
            <a:r>
              <a:rPr lang="en-US" sz="2400" dirty="0">
                <a:solidFill>
                  <a:schemeClr val="tx1"/>
                </a:solidFill>
              </a:rPr>
              <a:t>5. Concurrent access and Crash recovery. </a:t>
            </a:r>
          </a:p>
          <a:p>
            <a:pPr marL="0" indent="0" algn="l"/>
            <a:r>
              <a:rPr lang="en-US" sz="2400" dirty="0">
                <a:solidFill>
                  <a:schemeClr val="tx1"/>
                </a:solidFill>
              </a:rPr>
              <a:t>6. Reduced Application Development Time.</a:t>
            </a:r>
          </a:p>
        </p:txBody>
      </p:sp>
      <p:pic>
        <p:nvPicPr>
          <p:cNvPr id="12" name="Picture 11"/>
          <p:cNvPicPr>
            <a:picLocks noChangeAspect="1"/>
          </p:cNvPicPr>
          <p:nvPr/>
        </p:nvPicPr>
        <p:blipFill>
          <a:blip r:embed="rId6"/>
          <a:stretch>
            <a:fillRect/>
          </a:stretch>
        </p:blipFill>
        <p:spPr>
          <a:xfrm>
            <a:off x="7333121" y="2847743"/>
            <a:ext cx="4140413" cy="3016405"/>
          </a:xfrm>
          <a:prstGeom prst="rect">
            <a:avLst/>
          </a:prstGeom>
        </p:spPr>
      </p:pic>
    </p:spTree>
    <p:extLst>
      <p:ext uri="{BB962C8B-B14F-4D97-AF65-F5344CB8AC3E}">
        <p14:creationId xmlns:p14="http://schemas.microsoft.com/office/powerpoint/2010/main" val="14283920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grpSp>
        <p:nvGrpSpPr>
          <p:cNvPr id="380" name="Google Shape;380;p49"/>
          <p:cNvGrpSpPr/>
          <p:nvPr/>
        </p:nvGrpSpPr>
        <p:grpSpPr>
          <a:xfrm>
            <a:off x="-6349" y="177800"/>
            <a:ext cx="12192000" cy="6883400"/>
            <a:chOff x="-4762" y="133350"/>
            <a:chExt cx="9144000" cy="5162550"/>
          </a:xfrm>
        </p:grpSpPr>
        <p:pic>
          <p:nvPicPr>
            <p:cNvPr id="381" name="Google Shape;381;p49"/>
            <p:cNvPicPr preferRelativeResize="0"/>
            <p:nvPr/>
          </p:nvPicPr>
          <p:blipFill>
            <a:blip r:embed="rId3">
              <a:alphaModFix amt="8000"/>
            </a:blip>
            <a:stretch>
              <a:fillRect/>
            </a:stretch>
          </p:blipFill>
          <p:spPr>
            <a:xfrm rot="10800000">
              <a:off x="-4762" y="133350"/>
              <a:ext cx="5457825" cy="2590800"/>
            </a:xfrm>
            <a:prstGeom prst="rect">
              <a:avLst/>
            </a:prstGeom>
            <a:noFill/>
            <a:ln>
              <a:noFill/>
            </a:ln>
          </p:spPr>
        </p:pic>
        <p:pic>
          <p:nvPicPr>
            <p:cNvPr id="382" name="Google Shape;382;p49"/>
            <p:cNvPicPr preferRelativeResize="0"/>
            <p:nvPr/>
          </p:nvPicPr>
          <p:blipFill>
            <a:blip r:embed="rId3">
              <a:alphaModFix amt="8000"/>
            </a:blip>
            <a:stretch>
              <a:fillRect/>
            </a:stretch>
          </p:blipFill>
          <p:spPr>
            <a:xfrm>
              <a:off x="3681413" y="2238375"/>
              <a:ext cx="5457825" cy="2590800"/>
            </a:xfrm>
            <a:prstGeom prst="rect">
              <a:avLst/>
            </a:prstGeom>
            <a:noFill/>
            <a:ln>
              <a:noFill/>
            </a:ln>
          </p:spPr>
        </p:pic>
        <p:pic>
          <p:nvPicPr>
            <p:cNvPr id="383" name="Google Shape;383;p49"/>
            <p:cNvPicPr preferRelativeResize="0"/>
            <p:nvPr/>
          </p:nvPicPr>
          <p:blipFill>
            <a:blip r:embed="rId4">
              <a:alphaModFix amt="8000"/>
            </a:blip>
            <a:stretch>
              <a:fillRect/>
            </a:stretch>
          </p:blipFill>
          <p:spPr>
            <a:xfrm>
              <a:off x="853173" y="152400"/>
              <a:ext cx="7742454" cy="5143500"/>
            </a:xfrm>
            <a:prstGeom prst="rect">
              <a:avLst/>
            </a:prstGeom>
            <a:noFill/>
            <a:ln>
              <a:noFill/>
            </a:ln>
          </p:spPr>
        </p:pic>
      </p:grpSp>
      <p:pic>
        <p:nvPicPr>
          <p:cNvPr id="384" name="Google Shape;384;p49"/>
          <p:cNvPicPr preferRelativeResize="0"/>
          <p:nvPr/>
        </p:nvPicPr>
        <p:blipFill rotWithShape="1">
          <a:blip r:embed="rId5">
            <a:alphaModFix amt="11000"/>
          </a:blip>
          <a:srcRect t="5240"/>
          <a:stretch/>
        </p:blipFill>
        <p:spPr>
          <a:xfrm>
            <a:off x="6349" y="388001"/>
            <a:ext cx="12192000" cy="6931900"/>
          </a:xfrm>
          <a:prstGeom prst="rect">
            <a:avLst/>
          </a:prstGeom>
          <a:noFill/>
          <a:ln>
            <a:noFill/>
          </a:ln>
        </p:spPr>
      </p:pic>
      <p:sp>
        <p:nvSpPr>
          <p:cNvPr id="389" name="Google Shape;389;p49"/>
          <p:cNvSpPr/>
          <p:nvPr/>
        </p:nvSpPr>
        <p:spPr>
          <a:xfrm>
            <a:off x="210" y="1013067"/>
            <a:ext cx="5153681" cy="321600"/>
          </a:xfrm>
          <a:prstGeom prst="rect">
            <a:avLst/>
          </a:prstGeom>
          <a:solidFill>
            <a:srgbClr val="19224D"/>
          </a:solidFill>
          <a:ln>
            <a:noFill/>
          </a:ln>
        </p:spPr>
        <p:txBody>
          <a:bodyPr spcFirstLastPara="1" wrap="square" lIns="121900" tIns="121900" rIns="121900" bIns="121900" anchor="ctr" anchorCtr="0">
            <a:noAutofit/>
          </a:bodyPr>
          <a:lstStyle/>
          <a:p>
            <a:endParaRPr sz="2400"/>
          </a:p>
        </p:txBody>
      </p:sp>
      <p:sp>
        <p:nvSpPr>
          <p:cNvPr id="390" name="Google Shape;390;p49"/>
          <p:cNvSpPr/>
          <p:nvPr/>
        </p:nvSpPr>
        <p:spPr>
          <a:xfrm>
            <a:off x="1" y="498767"/>
            <a:ext cx="5320145" cy="748000"/>
          </a:xfrm>
          <a:prstGeom prst="snip1Rect">
            <a:avLst>
              <a:gd name="adj" fmla="val 16667"/>
            </a:avLst>
          </a:prstGeom>
          <a:solidFill>
            <a:srgbClr val="F78121"/>
          </a:solidFill>
          <a:ln>
            <a:noFill/>
          </a:ln>
        </p:spPr>
        <p:txBody>
          <a:bodyPr spcFirstLastPara="1" wrap="square" lIns="121900" tIns="121900" rIns="121900" bIns="121900" anchor="ctr" anchorCtr="0">
            <a:noAutofit/>
          </a:bodyPr>
          <a:lstStyle/>
          <a:p>
            <a:endParaRPr sz="2400"/>
          </a:p>
        </p:txBody>
      </p:sp>
      <p:sp>
        <p:nvSpPr>
          <p:cNvPr id="392" name="Google Shape;392;p49"/>
          <p:cNvSpPr txBox="1"/>
          <p:nvPr/>
        </p:nvSpPr>
        <p:spPr>
          <a:xfrm>
            <a:off x="1010534" y="479140"/>
            <a:ext cx="4406593" cy="950800"/>
          </a:xfrm>
          <a:prstGeom prst="rect">
            <a:avLst/>
          </a:prstGeom>
          <a:noFill/>
          <a:ln>
            <a:noFill/>
          </a:ln>
        </p:spPr>
        <p:txBody>
          <a:bodyPr spcFirstLastPara="1" wrap="square" lIns="121900" tIns="60933" rIns="121900" bIns="60933" anchor="ctr" anchorCtr="0">
            <a:noAutofit/>
          </a:bodyPr>
          <a:lstStyle/>
          <a:p>
            <a:pPr>
              <a:lnSpc>
                <a:spcPct val="90000"/>
              </a:lnSpc>
              <a:buSzPts val="1100"/>
            </a:pPr>
            <a:r>
              <a:rPr lang="en-US" sz="4000" dirty="0"/>
              <a:t>Applications</a:t>
            </a:r>
            <a:endParaRPr lang="en-US" sz="3733" dirty="0">
              <a:solidFill>
                <a:srgbClr val="FFFFFF"/>
              </a:solidFill>
              <a:latin typeface="Oswald"/>
              <a:ea typeface="Oswald"/>
              <a:cs typeface="Oswald"/>
              <a:sym typeface="Oswald"/>
            </a:endParaRPr>
          </a:p>
        </p:txBody>
      </p:sp>
      <p:sp>
        <p:nvSpPr>
          <p:cNvPr id="17" name="Text Placeholder 2">
            <a:extLst>
              <a:ext uri="{FF2B5EF4-FFF2-40B4-BE49-F238E27FC236}">
                <a16:creationId xmlns="" xmlns:a16="http://schemas.microsoft.com/office/drawing/2014/main" id="{C50621F8-00ED-604D-B9BB-33F0EA1CC4A5}"/>
              </a:ext>
            </a:extLst>
          </p:cNvPr>
          <p:cNvSpPr txBox="1">
            <a:spLocks/>
          </p:cNvSpPr>
          <p:nvPr/>
        </p:nvSpPr>
        <p:spPr>
          <a:xfrm>
            <a:off x="277100" y="1536020"/>
            <a:ext cx="11637800"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2667"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487668" indent="-276005" algn="l">
              <a:buClr>
                <a:srgbClr val="F78121"/>
              </a:buClr>
              <a:buSzPts val="1100"/>
              <a:buFont typeface="Oswald"/>
              <a:buChar char="➔"/>
            </a:pPr>
            <a:endParaRPr lang="en-US" sz="3200" dirty="0">
              <a:solidFill>
                <a:srgbClr val="000000"/>
              </a:solidFill>
              <a:latin typeface="Oswald"/>
            </a:endParaRPr>
          </a:p>
          <a:p>
            <a:pPr marL="1097253" lvl="1" indent="-276005" algn="l">
              <a:buClr>
                <a:srgbClr val="F78121"/>
              </a:buClr>
              <a:buSzPts val="1100"/>
              <a:buFont typeface="Oswald"/>
              <a:buChar char="➔"/>
            </a:pPr>
            <a:endParaRPr lang="en-US" sz="3200" dirty="0">
              <a:solidFill>
                <a:srgbClr val="000000"/>
              </a:solidFill>
              <a:latin typeface="Oswald"/>
            </a:endParaRPr>
          </a:p>
        </p:txBody>
      </p:sp>
      <p:pic>
        <p:nvPicPr>
          <p:cNvPr id="12" name="Content Placeholder 3"/>
          <p:cNvPicPr>
            <a:picLocks noChangeAspect="1"/>
          </p:cNvPicPr>
          <p:nvPr/>
        </p:nvPicPr>
        <p:blipFill>
          <a:blip r:embed="rId6"/>
          <a:stretch>
            <a:fillRect/>
          </a:stretch>
        </p:blipFill>
        <p:spPr>
          <a:xfrm>
            <a:off x="505838" y="1640141"/>
            <a:ext cx="10719881" cy="4476479"/>
          </a:xfrm>
          <a:prstGeom prst="rect">
            <a:avLst/>
          </a:prstGeom>
        </p:spPr>
      </p:pic>
    </p:spTree>
    <p:extLst>
      <p:ext uri="{BB962C8B-B14F-4D97-AF65-F5344CB8AC3E}">
        <p14:creationId xmlns:p14="http://schemas.microsoft.com/office/powerpoint/2010/main" val="36146317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1523</Words>
  <Application>Microsoft Office PowerPoint</Application>
  <PresentationFormat>Widescreen</PresentationFormat>
  <Paragraphs>377</Paragraphs>
  <Slides>40</Slides>
  <Notes>39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Archivo Narrow</vt:lpstr>
      <vt:lpstr>Arial</vt:lpstr>
      <vt:lpstr>Calibri</vt:lpstr>
      <vt:lpstr>Calibri Light</vt:lpstr>
      <vt:lpstr>Oswald</vt:lpstr>
      <vt:lpstr>Office Theme</vt:lpstr>
      <vt:lpstr>PowerPoint Presentation</vt:lpstr>
      <vt:lpstr>MY SQL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1</cp:revision>
  <dcterms:created xsi:type="dcterms:W3CDTF">2021-12-06T13:40:12Z</dcterms:created>
  <dcterms:modified xsi:type="dcterms:W3CDTF">2021-12-06T13:40:29Z</dcterms:modified>
</cp:coreProperties>
</file>

<file path=docProps/thumbnail.jpeg>
</file>